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Lst>
  <p:sldSz cy="6858000" cx="12192000"/>
  <p:notesSz cx="6858000" cy="9144000"/>
  <p:embeddedFontLst>
    <p:embeddedFont>
      <p:font typeface="Zen Maru Gothic"/>
      <p:regular r:id="rId51"/>
      <p:bold r:id="rId5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53" roundtripDataSignature="AMtx7mhx9E6YSW50wt8qgeR2Wmd2KSGu6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A264FB4-EA6D-4DDB-9050-0AC72DEC3DC3}">
  <a:tblStyle styleId="{5A264FB4-EA6D-4DDB-9050-0AC72DEC3DC3}"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ZenMaruGothic-regular.fntdata"/><Relationship Id="rId50" Type="http://schemas.openxmlformats.org/officeDocument/2006/relationships/slide" Target="slides/slide45.xml"/><Relationship Id="rId53" Type="http://customschemas.google.com/relationships/presentationmetadata" Target="metadata"/><Relationship Id="rId52" Type="http://schemas.openxmlformats.org/officeDocument/2006/relationships/font" Target="fonts/ZenMaruGothic-bold.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2e1a19074d6_0_3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2e1a19074d6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2e1a19074d6_0_11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2e1a19074d6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e1a19074d6_0_4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2e1a19074d6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2e1a19074d6_0_1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2e1a19074d6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2e1a19074d6_0_4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2e1a19074d6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2e1a19074d6_0_5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2e1a19074d6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2e1a19074d6_0_5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2e1a19074d6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2e1a19074d6_0_6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2e1a19074d6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2e1a19074d6_0_6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2e1a19074d6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2e1a19074d6_0_7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2e1a19074d6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2df2d17202a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2df2d17202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2e1a19074d6_0_8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2e1a19074d6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2e1a19074d6_0_8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2e1a19074d6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2e1a19074d6_0_9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2e1a19074d6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2e1a19074d6_0_10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2e1a19074d6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2e1080c98f9_0_2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2e1080c98f9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2e1a19074d6_0_12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2e1a19074d6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ja-JP"/>
              <a:t>現在の RDBMS では主に B+Tree インデックスが使用されてます。</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2e1a19074d6_0_13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2e1a19074d6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ja-JP"/>
              <a:t>140 までのすべての 10 の倍数を含む t=2 の順序の B ツリーの図を示します。</a:t>
            </a:r>
            <a:endParaRPr/>
          </a:p>
          <a:p>
            <a:pPr indent="0" lvl="0" marL="0" rtl="0" algn="l">
              <a:spcBef>
                <a:spcPts val="0"/>
              </a:spcBef>
              <a:spcAft>
                <a:spcPts val="0"/>
              </a:spcAft>
              <a:buNone/>
            </a:pPr>
            <a:r>
              <a:rPr lang="ja-JP"/>
              <a:t>ノードは複数の子とキー（数千個でも）を持つことができます。</a:t>
            </a:r>
            <a:endParaRPr/>
          </a:p>
          <a:p>
            <a:pPr indent="0" lvl="0" marL="0" rtl="0" algn="l">
              <a:spcBef>
                <a:spcPts val="0"/>
              </a:spcBef>
              <a:spcAft>
                <a:spcPts val="0"/>
              </a:spcAft>
              <a:buNone/>
            </a:pPr>
            <a:r>
              <a:rPr lang="ja-JP"/>
              <a:t>ツリーを上から下までトラバースするには O(log N) かかります。</a:t>
            </a:r>
            <a:endParaRPr/>
          </a:p>
          <a:p>
            <a:pPr indent="0" lvl="0" marL="0" rtl="0" algn="l">
              <a:spcBef>
                <a:spcPts val="0"/>
              </a:spcBef>
              <a:spcAft>
                <a:spcPts val="0"/>
              </a:spcAft>
              <a:buNone/>
            </a:pPr>
            <a:r>
              <a:rPr lang="ja-JP"/>
              <a:t>search()、insert()、remove() などのすべての操作には O(log N) かかります。</a:t>
            </a:r>
            <a:endParaRPr/>
          </a:p>
          <a:p>
            <a:pPr indent="0" lvl="0" marL="0" rtl="0" algn="l">
              <a:spcBef>
                <a:spcPts val="0"/>
              </a:spcBef>
              <a:spcAft>
                <a:spcPts val="0"/>
              </a:spcAft>
              <a:buNone/>
            </a:pPr>
            <a:r>
              <a:rPr lang="ja-JP"/>
              <a:t>順次走査のためにキーをソートされた順序で保持します。</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2e1a19074d6_0_14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2e1a19074d6_0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2e1080c98f9_0_3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2e1080c98f9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ja-JP"/>
              <a:t>横一直線に並べるとかでは、探索むずいので</a:t>
            </a:r>
            <a:endParaRPr/>
          </a:p>
          <a:p>
            <a:pPr indent="0" lvl="0" marL="0" rtl="0" algn="l">
              <a:spcBef>
                <a:spcPts val="0"/>
              </a:spcBef>
              <a:spcAft>
                <a:spcPts val="0"/>
              </a:spcAft>
              <a:buNone/>
            </a:pPr>
            <a:r>
              <a:rPr lang="ja-JP"/>
              <a:t>計算量ではlog n</a:t>
            </a:r>
            <a:endParaRPr/>
          </a:p>
          <a:p>
            <a:pPr indent="0" lvl="0" marL="0" rtl="0" algn="l">
              <a:spcBef>
                <a:spcPts val="0"/>
              </a:spcBef>
              <a:spcAft>
                <a:spcPts val="0"/>
              </a:spcAft>
              <a:buNone/>
            </a:pPr>
            <a:r>
              <a:t/>
            </a:r>
            <a:endParaRPr/>
          </a:p>
          <a:p>
            <a:pPr indent="0" lvl="0" marL="0" rtl="0" algn="l">
              <a:lnSpc>
                <a:spcPct val="115000"/>
              </a:lnSpc>
              <a:spcBef>
                <a:spcPts val="1200"/>
              </a:spcBef>
              <a:spcAft>
                <a:spcPts val="0"/>
              </a:spcAft>
              <a:buNone/>
            </a:pPr>
            <a:r>
              <a:rPr lang="ja-JP"/>
              <a:t>B-tree自体の内部構造としての</a:t>
            </a:r>
            <a:r>
              <a:rPr lang="ja-JP">
                <a:solidFill>
                  <a:srgbClr val="FF0000"/>
                </a:solidFill>
              </a:rPr>
              <a:t>インデックスは必ず数値で表現されます</a:t>
            </a:r>
            <a:r>
              <a:rPr lang="ja-JP"/>
              <a:t>が、データベースのキーとして使われる値は数値である必要はありません。</a:t>
            </a:r>
            <a:endParaRPr/>
          </a:p>
          <a:p>
            <a:pPr indent="0" lvl="0" marL="0" rtl="0" algn="l">
              <a:lnSpc>
                <a:spcPct val="115000"/>
              </a:lnSpc>
              <a:spcBef>
                <a:spcPts val="1200"/>
              </a:spcBef>
              <a:spcAft>
                <a:spcPts val="0"/>
              </a:spcAft>
              <a:buClr>
                <a:schemeClr val="dk1"/>
              </a:buClr>
              <a:buSzPts val="1100"/>
              <a:buFont typeface="Arial"/>
              <a:buNone/>
            </a:pPr>
            <a:r>
              <a:rPr lang="ja-JP"/>
              <a:t>この画像　ノードを文字にしててわかりづらいから木構造のノードの中身は数字にする</a:t>
            </a:r>
            <a:endParaRPr/>
          </a:p>
          <a:p>
            <a:pPr indent="0" lvl="0" marL="0" rtl="0" algn="l">
              <a:lnSpc>
                <a:spcPct val="115000"/>
              </a:lnSpc>
              <a:spcBef>
                <a:spcPts val="120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2e1080c98f9_0_3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2e1080c98f9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2e1080c98f9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2e1080c98f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ja-JP"/>
              <a:t>配列の添字</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ja-JP"/>
              <a:t>を「インデックス」と言います。</a:t>
            </a:r>
            <a:endParaRPr/>
          </a:p>
          <a:p>
            <a:pPr indent="0" lvl="0" marL="0" rtl="0" algn="l">
              <a:spcBef>
                <a:spcPts val="0"/>
              </a:spcBef>
              <a:spcAft>
                <a:spcPts val="0"/>
              </a:spcAft>
              <a:buClr>
                <a:schemeClr val="dk1"/>
              </a:buClr>
              <a:buSzPts val="1100"/>
              <a:buFont typeface="Arial"/>
              <a:buNone/>
            </a:pPr>
            <a:r>
              <a:rPr lang="ja-JP"/>
              <a:t>欲しい情報を探しやすくする為の仕組み</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ja-JP"/>
              <a:t>でしょうかね。</a:t>
            </a:r>
            <a:endParaRPr/>
          </a:p>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2e1080c98f9_0_4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2e1080c98f9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2df2d17202a_0_1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2df2d17202a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ja-JP"/>
              <a:t>さっき言った通りデータベースのインデックスは、本の索引のようなものと考えると理解しやすい</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rPr lang="ja-JP"/>
              <a:t>本の索引は特定の主題やキーワードがどのページにあるのかを明示することで、情報を迅速に検索できるようにしている</a:t>
            </a:r>
            <a:endParaRPr/>
          </a:p>
          <a:p>
            <a:pPr indent="0" lvl="0" marL="0" rtl="0" algn="l">
              <a:spcBef>
                <a:spcPts val="0"/>
              </a:spcBef>
              <a:spcAft>
                <a:spcPts val="0"/>
              </a:spcAft>
              <a:buClr>
                <a:schemeClr val="dk1"/>
              </a:buClr>
              <a:buSzPts val="1100"/>
              <a:buFont typeface="Arial"/>
              <a:buNone/>
            </a:pPr>
            <a:r>
              <a:rPr lang="ja-JP"/>
              <a:t>同様に、データベースのインデックスもテーブル内の特定の列（フィールド）に対して作成され、その列に格納されているデータの検索を高速化する</a:t>
            </a:r>
            <a:endParaRPr/>
          </a:p>
          <a:p>
            <a:pPr indent="0" lvl="0" marL="0" rtl="0" algn="l">
              <a:spcBef>
                <a:spcPts val="0"/>
              </a:spcBef>
              <a:spcAft>
                <a:spcPts val="0"/>
              </a:spcAft>
              <a:buNone/>
            </a:pPr>
            <a:r>
              <a:t/>
            </a:r>
            <a:endParaRPr/>
          </a:p>
          <a:p>
            <a:pPr indent="0" lvl="0" marL="0" rtl="0" algn="l">
              <a:spcBef>
                <a:spcPts val="0"/>
              </a:spcBef>
              <a:spcAft>
                <a:spcPts val="0"/>
              </a:spcAft>
              <a:buNone/>
            </a:pPr>
            <a:r>
              <a:rPr lang="ja-JP"/>
              <a:t>インデックスはB-tree（バランス木）というデータ構造を用いて実装される</a:t>
            </a:r>
            <a:endParaRPr/>
          </a:p>
          <a:p>
            <a:pPr indent="0" lvl="0" marL="0" rtl="0" algn="l">
              <a:spcBef>
                <a:spcPts val="0"/>
              </a:spcBef>
              <a:spcAft>
                <a:spcPts val="0"/>
              </a:spcAft>
              <a:buClr>
                <a:schemeClr val="dk1"/>
              </a:buClr>
              <a:buSzPts val="1100"/>
              <a:buFont typeface="Arial"/>
              <a:buNone/>
            </a:pPr>
            <a:r>
              <a:rPr lang="ja-JP"/>
              <a:t>B-treeはバランスが取れた二分木で、各ノードはキー値とそれに対応するデータ（またはデータへのポインタ）を持つ</a:t>
            </a:r>
            <a:endParaRPr/>
          </a:p>
          <a:p>
            <a:pPr indent="0" lvl="0" marL="0" rtl="0" algn="l">
              <a:spcBef>
                <a:spcPts val="0"/>
              </a:spcBef>
              <a:spcAft>
                <a:spcPts val="0"/>
              </a:spcAft>
              <a:buClr>
                <a:schemeClr val="dk1"/>
              </a:buClr>
              <a:buSzPts val="1100"/>
              <a:buFont typeface="Arial"/>
              <a:buNone/>
            </a:pPr>
            <a:r>
              <a:rPr lang="ja-JP"/>
              <a:t>根から葉への各パスの長さは全て等しくなっており、この原理により、挿入、削除、検索の各操作が効率的に行える</a:t>
            </a:r>
            <a:endParaRPr/>
          </a:p>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2df2d17202a_0_1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2df2d17202a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ja-JP"/>
              <a:t>インデックスはデータベースのパフォーマンスに大きな影響を及ぼす</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rPr lang="ja-JP"/>
              <a:t>特に、適切に設定されたインデックスはデータの検索速度を大幅に向上させ、データベースの効率を大きく改善する</a:t>
            </a:r>
            <a:endParaRPr/>
          </a:p>
          <a:p>
            <a:pPr indent="0" lvl="0" marL="0" rtl="0" algn="l">
              <a:spcBef>
                <a:spcPts val="0"/>
              </a:spcBef>
              <a:spcAft>
                <a:spcPts val="0"/>
              </a:spcAft>
              <a:buClr>
                <a:schemeClr val="dk1"/>
              </a:buClr>
              <a:buSzPts val="1100"/>
              <a:buFont typeface="Arial"/>
              <a:buNone/>
            </a:pPr>
            <a:r>
              <a:rPr lang="ja-JP"/>
              <a:t>しかし、インデックスはデータベースのリソースを使用するため、その設定や管理には注意が必要</a:t>
            </a:r>
            <a:endParaRPr/>
          </a:p>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2e1a19074d6_0_14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2e1a19074d6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2e1080c98f9_0_4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2e1080c98f9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2df80ae62b9_0_1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2df80ae62b9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2df2d17202a_0_4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2df2d17202a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ja-JP"/>
              <a:t>インデックスはパフォーマンス向上のためのツールですが、必要以上に多くのインデックスを作成することは逆効果になる可能性があります。</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ja-JP"/>
              <a:t>まず、インデックス自体がデータベースのストレージを消費します。大量のインデックスを作成すると、データベースのストレージ容量が不必要に圧迫されてしまうのです。</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ja-JP"/>
              <a:t>また、インデックスはデータの挿入、更新、削除を遅くする可能性もあります。これらの操作が行われるたびに、データベースは関連するインデックスも更新しなければなりません。インデックスが多ければ多いほど、この更新作業は重たくなるためです。</a:t>
            </a:r>
            <a:endParaRPr/>
          </a:p>
          <a:p>
            <a:pPr indent="0" lvl="0" marL="0" rtl="0" algn="l">
              <a:spcBef>
                <a:spcPts val="0"/>
              </a:spcBef>
              <a:spcAft>
                <a:spcPts val="0"/>
              </a:spcAft>
              <a:buClr>
                <a:schemeClr val="dk1"/>
              </a:buClr>
              <a:buSzPts val="1100"/>
              <a:buFont typeface="Arial"/>
              <a:buNone/>
            </a:pPr>
            <a:r>
              <a:rPr lang="ja-JP"/>
              <a:t>インデックスは作成した後も定期的なメンテナンスが欠かせません。</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ja-JP"/>
              <a:t>データベースのデータが変更されると、インデックスの効率が低下する可能性があります。これは、インデックスの内部構造がデータの追加や削除によって最適でなくなる場合があるからです。</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ja-JP"/>
              <a:t>このような状況を避けるために、定期的なインデックスの再構築や再編成が必要です。</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ja-JP"/>
              <a:t>また、インデックスはその存在意義を常に評価する必要があります。一度作成したインデックスが常に有用であるとは限りません。</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ja-JP"/>
              <a:t>データの使用パターンが変わると、インデックスの効果も変わる可能性があります。そのため、不要になったインデックスは積極的に削除するようにしましょう。</a:t>
            </a:r>
            <a:endParaRPr/>
          </a:p>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2df2d17202a_0_5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2df2d17202a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ja-JP" sz="1200">
                <a:solidFill>
                  <a:srgbClr val="333333"/>
                </a:solidFill>
                <a:highlight>
                  <a:srgbClr val="FDFDFD"/>
                </a:highlight>
                <a:latin typeface="Meiryo"/>
                <a:ea typeface="Meiryo"/>
                <a:cs typeface="Meiryo"/>
                <a:sym typeface="Meiryo"/>
              </a:rPr>
              <a:t>テーブルにインデックスを作成するには、”CREATE INDEX”文を使用します。たとえば、“employees”テーブルの”last_name”列にインデックスを作成するには、次のように記述します。</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2df80ae62b9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2df80ae62b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2df80ae62b9_0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2df80ae62b9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2df2d17202a_0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2df2d17202a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ja-JP"/>
              <a:t>インデックスがあると、情報の位置を直接知ることができるので、検索が高速になる</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2df80ae62b9_0_1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30" name="Google Shape;330;g2df80ae62b9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2df80ae62b9_0_2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2df80ae62b9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g2e1080c98f9_1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43" name="Google Shape;343;g2e1080c98f9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g2e1080c98f9_1_1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2e1080c98f9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g27251f40365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55" name="Google Shape;355;g27251f4036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g2df80ae62b9_0_2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62" name="Google Shape;362;g2df80ae62b9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2e14e088d6d_0_9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2e14e088d6d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ja-JP"/>
              <a:t>アーンドメディア（Earned Media）</a:t>
            </a:r>
            <a:endParaRPr/>
          </a:p>
          <a:p>
            <a:pPr indent="0" lvl="0" marL="0" rtl="0" algn="l">
              <a:spcBef>
                <a:spcPts val="0"/>
              </a:spcBef>
              <a:spcAft>
                <a:spcPts val="0"/>
              </a:spcAft>
              <a:buNone/>
            </a:pPr>
            <a:r>
              <a:rPr lang="ja-JP"/>
              <a:t>アイキャッチ画像</a:t>
            </a:r>
            <a:endParaRPr/>
          </a:p>
          <a:p>
            <a:pPr indent="0" lvl="0" marL="0" rtl="0" algn="l">
              <a:spcBef>
                <a:spcPts val="0"/>
              </a:spcBef>
              <a:spcAft>
                <a:spcPts val="0"/>
              </a:spcAft>
              <a:buNone/>
            </a:pPr>
            <a:r>
              <a:rPr lang="ja-JP"/>
              <a:t>アクティブユーザー</a:t>
            </a:r>
            <a:endParaRPr/>
          </a:p>
          <a:p>
            <a:pPr indent="0" lvl="0" marL="0" rtl="0" algn="l">
              <a:spcBef>
                <a:spcPts val="0"/>
              </a:spcBef>
              <a:spcAft>
                <a:spcPts val="0"/>
              </a:spcAft>
              <a:buNone/>
            </a:pPr>
            <a:r>
              <a:rPr lang="ja-JP"/>
              <a:t>アドテクノロジー</a:t>
            </a:r>
            <a:endParaRPr/>
          </a:p>
          <a:p>
            <a:pPr indent="0" lvl="0" marL="0" rtl="0" algn="l">
              <a:spcBef>
                <a:spcPts val="0"/>
              </a:spcBef>
              <a:spcAft>
                <a:spcPts val="0"/>
              </a:spcAft>
              <a:buNone/>
            </a:pPr>
            <a:r>
              <a:rPr lang="ja-JP"/>
              <a:t>アドネットワーク広告（Ad Network）</a:t>
            </a:r>
            <a:endParaRPr/>
          </a:p>
          <a:p>
            <a:pPr indent="0" lvl="0" marL="0" rtl="0" algn="l">
              <a:spcBef>
                <a:spcPts val="0"/>
              </a:spcBef>
              <a:spcAft>
                <a:spcPts val="0"/>
              </a:spcAft>
              <a:buNone/>
            </a:pPr>
            <a:r>
              <a:rPr lang="ja-JP"/>
              <a:t>アトリビューション</a:t>
            </a:r>
            <a:endParaRPr/>
          </a:p>
          <a:p>
            <a:pPr indent="0" lvl="0" marL="0" rtl="0" algn="l">
              <a:spcBef>
                <a:spcPts val="0"/>
              </a:spcBef>
              <a:spcAft>
                <a:spcPts val="0"/>
              </a:spcAft>
              <a:buNone/>
            </a:pPr>
            <a:r>
              <a:rPr lang="ja-JP"/>
              <a:t>アフィリエイト</a:t>
            </a:r>
            <a:endParaRPr/>
          </a:p>
          <a:p>
            <a:pPr indent="0" lvl="0" marL="0" rtl="0" algn="l">
              <a:spcBef>
                <a:spcPts val="0"/>
              </a:spcBef>
              <a:spcAft>
                <a:spcPts val="0"/>
              </a:spcAft>
              <a:buNone/>
            </a:pPr>
            <a:r>
              <a:rPr lang="ja-JP"/>
              <a:t>アフィリエイト広告</a:t>
            </a:r>
            <a:endParaRPr/>
          </a:p>
          <a:p>
            <a:pPr indent="0" lvl="0" marL="0" rtl="0" algn="l">
              <a:spcBef>
                <a:spcPts val="0"/>
              </a:spcBef>
              <a:spcAft>
                <a:spcPts val="0"/>
              </a:spcAft>
              <a:buNone/>
            </a:pPr>
            <a:r>
              <a:rPr lang="ja-JP"/>
              <a:t>アルゴリズム</a:t>
            </a:r>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2e1080c98f9_0_5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2e1080c98f9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2e14e088d6d_0_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2e14e088d6d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2e1a19074d6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2e1a19074d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e1a19074d6_0_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e1a19074d6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 スライド" type="title">
  <p:cSld name="TITLE">
    <p:spTree>
      <p:nvGrpSpPr>
        <p:cNvPr id="11" name="Shape 11"/>
        <p:cNvGrpSpPr/>
        <p:nvPr/>
      </p:nvGrpSpPr>
      <p:grpSpPr>
        <a:xfrm>
          <a:off x="0" y="0"/>
          <a:ext cx="0" cy="0"/>
          <a:chOff x="0" y="0"/>
          <a:chExt cx="0" cy="0"/>
        </a:xfrm>
      </p:grpSpPr>
      <p:sp>
        <p:nvSpPr>
          <p:cNvPr id="12" name="Google Shape;12;p3"/>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Arial"/>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 name="Google Shape;13;p3"/>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4" name="Google Shape;14;p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 name="Google Shape;15;p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 name="Google Shape;16;p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と縦書きテキスト" type="vertTx">
  <p:cSld name="VERTICAL_TEXT">
    <p:spTree>
      <p:nvGrpSpPr>
        <p:cNvPr id="68" name="Shape 68"/>
        <p:cNvGrpSpPr/>
        <p:nvPr/>
      </p:nvGrpSpPr>
      <p:grpSpPr>
        <a:xfrm>
          <a:off x="0" y="0"/>
          <a:ext cx="0" cy="0"/>
          <a:chOff x="0" y="0"/>
          <a:chExt cx="0" cy="0"/>
        </a:xfrm>
      </p:grpSpPr>
      <p:sp>
        <p:nvSpPr>
          <p:cNvPr id="69" name="Google Shape;69;p1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12"/>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1" name="Google Shape;71;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縦書きタイトルと&#10;縦書きテキスト" type="vertTitleAndTx">
  <p:cSld name="VERTICAL_TITLE_AND_VERTICAL_TEXT">
    <p:spTree>
      <p:nvGrpSpPr>
        <p:cNvPr id="74" name="Shape 74"/>
        <p:cNvGrpSpPr/>
        <p:nvPr/>
      </p:nvGrpSpPr>
      <p:grpSpPr>
        <a:xfrm>
          <a:off x="0" y="0"/>
          <a:ext cx="0" cy="0"/>
          <a:chOff x="0" y="0"/>
          <a:chExt cx="0" cy="0"/>
        </a:xfrm>
      </p:grpSpPr>
      <p:sp>
        <p:nvSpPr>
          <p:cNvPr id="75" name="Google Shape;75;p13"/>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13"/>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 name="Google Shape;77;p1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とコンテンツ" type="obj">
  <p:cSld name="OBJECT">
    <p:spTree>
      <p:nvGrpSpPr>
        <p:cNvPr id="17" name="Shape 17"/>
        <p:cNvGrpSpPr/>
        <p:nvPr/>
      </p:nvGrpSpPr>
      <p:grpSpPr>
        <a:xfrm>
          <a:off x="0" y="0"/>
          <a:ext cx="0" cy="0"/>
          <a:chOff x="0" y="0"/>
          <a:chExt cx="0" cy="0"/>
        </a:xfrm>
      </p:grpSpPr>
      <p:sp>
        <p:nvSpPr>
          <p:cNvPr id="18" name="Google Shape;18;p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 name="Google Shape;19;p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0" name="Google Shape;20;p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セクション見出し" type="secHead">
  <p:cSld name="SECTION_HEADER">
    <p:spTree>
      <p:nvGrpSpPr>
        <p:cNvPr id="23" name="Shape 23"/>
        <p:cNvGrpSpPr/>
        <p:nvPr/>
      </p:nvGrpSpPr>
      <p:grpSpPr>
        <a:xfrm>
          <a:off x="0" y="0"/>
          <a:ext cx="0" cy="0"/>
          <a:chOff x="0" y="0"/>
          <a:chExt cx="0" cy="0"/>
        </a:xfrm>
      </p:grpSpPr>
      <p:sp>
        <p:nvSpPr>
          <p:cNvPr id="24" name="Google Shape;24;p5"/>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Arial"/>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 name="Google Shape;25;p5"/>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757575"/>
              </a:buClr>
              <a:buSzPts val="2400"/>
              <a:buNone/>
              <a:defRPr sz="2400">
                <a:solidFill>
                  <a:srgbClr val="757575"/>
                </a:solidFill>
              </a:defRPr>
            </a:lvl1pPr>
            <a:lvl2pPr indent="-228600" lvl="1" marL="914400" algn="l">
              <a:lnSpc>
                <a:spcPct val="90000"/>
              </a:lnSpc>
              <a:spcBef>
                <a:spcPts val="500"/>
              </a:spcBef>
              <a:spcAft>
                <a:spcPts val="0"/>
              </a:spcAft>
              <a:buClr>
                <a:srgbClr val="757575"/>
              </a:buClr>
              <a:buSzPts val="2000"/>
              <a:buNone/>
              <a:defRPr sz="2000">
                <a:solidFill>
                  <a:srgbClr val="757575"/>
                </a:solidFill>
              </a:defRPr>
            </a:lvl2pPr>
            <a:lvl3pPr indent="-228600" lvl="2" marL="1371600" algn="l">
              <a:lnSpc>
                <a:spcPct val="90000"/>
              </a:lnSpc>
              <a:spcBef>
                <a:spcPts val="500"/>
              </a:spcBef>
              <a:spcAft>
                <a:spcPts val="0"/>
              </a:spcAft>
              <a:buClr>
                <a:srgbClr val="757575"/>
              </a:buClr>
              <a:buSzPts val="1800"/>
              <a:buNone/>
              <a:defRPr sz="1800">
                <a:solidFill>
                  <a:srgbClr val="757575"/>
                </a:solidFill>
              </a:defRPr>
            </a:lvl3pPr>
            <a:lvl4pPr indent="-228600" lvl="3" marL="1828800" algn="l">
              <a:lnSpc>
                <a:spcPct val="90000"/>
              </a:lnSpc>
              <a:spcBef>
                <a:spcPts val="500"/>
              </a:spcBef>
              <a:spcAft>
                <a:spcPts val="0"/>
              </a:spcAft>
              <a:buClr>
                <a:srgbClr val="757575"/>
              </a:buClr>
              <a:buSzPts val="1600"/>
              <a:buNone/>
              <a:defRPr sz="1600">
                <a:solidFill>
                  <a:srgbClr val="757575"/>
                </a:solidFill>
              </a:defRPr>
            </a:lvl4pPr>
            <a:lvl5pPr indent="-228600" lvl="4" marL="2286000" algn="l">
              <a:lnSpc>
                <a:spcPct val="90000"/>
              </a:lnSpc>
              <a:spcBef>
                <a:spcPts val="500"/>
              </a:spcBef>
              <a:spcAft>
                <a:spcPts val="0"/>
              </a:spcAft>
              <a:buClr>
                <a:srgbClr val="757575"/>
              </a:buClr>
              <a:buSzPts val="1600"/>
              <a:buNone/>
              <a:defRPr sz="1600">
                <a:solidFill>
                  <a:srgbClr val="757575"/>
                </a:solidFill>
              </a:defRPr>
            </a:lvl5pPr>
            <a:lvl6pPr indent="-228600" lvl="5" marL="2743200" algn="l">
              <a:lnSpc>
                <a:spcPct val="90000"/>
              </a:lnSpc>
              <a:spcBef>
                <a:spcPts val="500"/>
              </a:spcBef>
              <a:spcAft>
                <a:spcPts val="0"/>
              </a:spcAft>
              <a:buClr>
                <a:srgbClr val="757575"/>
              </a:buClr>
              <a:buSzPts val="1600"/>
              <a:buNone/>
              <a:defRPr sz="1600">
                <a:solidFill>
                  <a:srgbClr val="757575"/>
                </a:solidFill>
              </a:defRPr>
            </a:lvl6pPr>
            <a:lvl7pPr indent="-228600" lvl="6" marL="3200400" algn="l">
              <a:lnSpc>
                <a:spcPct val="90000"/>
              </a:lnSpc>
              <a:spcBef>
                <a:spcPts val="500"/>
              </a:spcBef>
              <a:spcAft>
                <a:spcPts val="0"/>
              </a:spcAft>
              <a:buClr>
                <a:srgbClr val="757575"/>
              </a:buClr>
              <a:buSzPts val="1600"/>
              <a:buNone/>
              <a:defRPr sz="1600">
                <a:solidFill>
                  <a:srgbClr val="757575"/>
                </a:solidFill>
              </a:defRPr>
            </a:lvl7pPr>
            <a:lvl8pPr indent="-228600" lvl="7" marL="3657600" algn="l">
              <a:lnSpc>
                <a:spcPct val="90000"/>
              </a:lnSpc>
              <a:spcBef>
                <a:spcPts val="500"/>
              </a:spcBef>
              <a:spcAft>
                <a:spcPts val="0"/>
              </a:spcAft>
              <a:buClr>
                <a:srgbClr val="757575"/>
              </a:buClr>
              <a:buSzPts val="1600"/>
              <a:buNone/>
              <a:defRPr sz="1600">
                <a:solidFill>
                  <a:srgbClr val="757575"/>
                </a:solidFill>
              </a:defRPr>
            </a:lvl8pPr>
            <a:lvl9pPr indent="-228600" lvl="8" marL="4114800" algn="l">
              <a:lnSpc>
                <a:spcPct val="90000"/>
              </a:lnSpc>
              <a:spcBef>
                <a:spcPts val="500"/>
              </a:spcBef>
              <a:spcAft>
                <a:spcPts val="0"/>
              </a:spcAft>
              <a:buClr>
                <a:srgbClr val="757575"/>
              </a:buClr>
              <a:buSzPts val="1600"/>
              <a:buNone/>
              <a:defRPr sz="1600">
                <a:solidFill>
                  <a:srgbClr val="757575"/>
                </a:solidFill>
              </a:defRPr>
            </a:lvl9pPr>
          </a:lstStyle>
          <a:p/>
        </p:txBody>
      </p:sp>
      <p:sp>
        <p:nvSpPr>
          <p:cNvPr id="26" name="Google Shape;26;p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 つのコンテンツ" type="twoObj">
  <p:cSld name="TWO_OBJECTS">
    <p:spTree>
      <p:nvGrpSpPr>
        <p:cNvPr id="29" name="Shape 29"/>
        <p:cNvGrpSpPr/>
        <p:nvPr/>
      </p:nvGrpSpPr>
      <p:grpSpPr>
        <a:xfrm>
          <a:off x="0" y="0"/>
          <a:ext cx="0" cy="0"/>
          <a:chOff x="0" y="0"/>
          <a:chExt cx="0" cy="0"/>
        </a:xfrm>
      </p:grpSpPr>
      <p:sp>
        <p:nvSpPr>
          <p:cNvPr id="30" name="Google Shape;30;p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1" name="Google Shape;31;p6"/>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2" name="Google Shape;32;p6"/>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3" name="Google Shape;33;p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比較" type="twoTxTwoObj">
  <p:cSld name="TWO_OBJECTS_WITH_TEXT">
    <p:spTree>
      <p:nvGrpSpPr>
        <p:cNvPr id="36" name="Shape 36"/>
        <p:cNvGrpSpPr/>
        <p:nvPr/>
      </p:nvGrpSpPr>
      <p:grpSpPr>
        <a:xfrm>
          <a:off x="0" y="0"/>
          <a:ext cx="0" cy="0"/>
          <a:chOff x="0" y="0"/>
          <a:chExt cx="0" cy="0"/>
        </a:xfrm>
      </p:grpSpPr>
      <p:sp>
        <p:nvSpPr>
          <p:cNvPr id="37" name="Google Shape;37;p7"/>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8" name="Google Shape;38;p7"/>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39" name="Google Shape;39;p7"/>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 name="Google Shape;40;p7"/>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1" name="Google Shape;41;p7"/>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2" name="Google Shape;42;p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のみ" type="titleOnly">
  <p:cSld name="TITLE_ONLY">
    <p:spTree>
      <p:nvGrpSpPr>
        <p:cNvPr id="45" name="Shape 45"/>
        <p:cNvGrpSpPr/>
        <p:nvPr/>
      </p:nvGrpSpPr>
      <p:grpSpPr>
        <a:xfrm>
          <a:off x="0" y="0"/>
          <a:ext cx="0" cy="0"/>
          <a:chOff x="0" y="0"/>
          <a:chExt cx="0" cy="0"/>
        </a:xfrm>
      </p:grpSpPr>
      <p:sp>
        <p:nvSpPr>
          <p:cNvPr id="46" name="Google Shape;46;p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7" name="Google Shape;47;p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白紙" type="blank">
  <p:cSld name="BLANK">
    <p:spTree>
      <p:nvGrpSpPr>
        <p:cNvPr id="50" name="Shape 50"/>
        <p:cNvGrpSpPr/>
        <p:nvPr/>
      </p:nvGrpSpPr>
      <p:grpSpPr>
        <a:xfrm>
          <a:off x="0" y="0"/>
          <a:ext cx="0" cy="0"/>
          <a:chOff x="0" y="0"/>
          <a:chExt cx="0" cy="0"/>
        </a:xfrm>
      </p:grpSpPr>
      <p:sp>
        <p:nvSpPr>
          <p:cNvPr id="51" name="Google Shape;51;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付きのコンテンツ" type="objTx">
  <p:cSld name="OBJECT_WITH_CAPTION_TEXT">
    <p:spTree>
      <p:nvGrpSpPr>
        <p:cNvPr id="54" name="Shape 54"/>
        <p:cNvGrpSpPr/>
        <p:nvPr/>
      </p:nvGrpSpPr>
      <p:grpSpPr>
        <a:xfrm>
          <a:off x="0" y="0"/>
          <a:ext cx="0" cy="0"/>
          <a:chOff x="0" y="0"/>
          <a:chExt cx="0" cy="0"/>
        </a:xfrm>
      </p:grpSpPr>
      <p:sp>
        <p:nvSpPr>
          <p:cNvPr id="55" name="Google Shape;55;p1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Aria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10"/>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57" name="Google Shape;57;p10"/>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58" name="Google Shape;58;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付きの図" type="picTx">
  <p:cSld name="PICTURE_WITH_CAPTION_TEXT">
    <p:spTree>
      <p:nvGrpSpPr>
        <p:cNvPr id="61" name="Shape 61"/>
        <p:cNvGrpSpPr/>
        <p:nvPr/>
      </p:nvGrpSpPr>
      <p:grpSpPr>
        <a:xfrm>
          <a:off x="0" y="0"/>
          <a:ext cx="0" cy="0"/>
          <a:chOff x="0" y="0"/>
          <a:chExt cx="0" cy="0"/>
        </a:xfrm>
      </p:grpSpPr>
      <p:sp>
        <p:nvSpPr>
          <p:cNvPr id="62" name="Google Shape;62;p11"/>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Aria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11"/>
          <p:cNvSpPr/>
          <p:nvPr>
            <p:ph idx="2" type="pic"/>
          </p:nvPr>
        </p:nvSpPr>
        <p:spPr>
          <a:xfrm>
            <a:off x="5183188" y="987425"/>
            <a:ext cx="6172200" cy="4873625"/>
          </a:xfrm>
          <a:prstGeom prst="rect">
            <a:avLst/>
          </a:prstGeom>
          <a:noFill/>
          <a:ln>
            <a:noFill/>
          </a:ln>
        </p:spPr>
      </p:sp>
      <p:sp>
        <p:nvSpPr>
          <p:cNvPr id="64" name="Google Shape;64;p11"/>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5" name="Google Shape;65;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Arial"/>
              <a:buNone/>
              <a:defRPr b="0" i="0" sz="4400" u="none" cap="none" strike="noStrik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2"/>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8" name="Google Shape;8;p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757575"/>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9" name="Google Shape;9;p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757575"/>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0" name="Google Shape;10;p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757575"/>
                </a:solidFill>
                <a:latin typeface="Arial"/>
                <a:ea typeface="Arial"/>
                <a:cs typeface="Arial"/>
                <a:sym typeface="Arial"/>
              </a:defRPr>
            </a:lvl1pPr>
            <a:lvl2pPr indent="0" lvl="1" marL="0" marR="0" rtl="0" algn="r">
              <a:spcBef>
                <a:spcPts val="0"/>
              </a:spcBef>
              <a:buNone/>
              <a:defRPr b="0" i="0" sz="1200" u="none" cap="none" strike="noStrike">
                <a:solidFill>
                  <a:srgbClr val="757575"/>
                </a:solidFill>
                <a:latin typeface="Arial"/>
                <a:ea typeface="Arial"/>
                <a:cs typeface="Arial"/>
                <a:sym typeface="Arial"/>
              </a:defRPr>
            </a:lvl2pPr>
            <a:lvl3pPr indent="0" lvl="2" marL="0" marR="0" rtl="0" algn="r">
              <a:spcBef>
                <a:spcPts val="0"/>
              </a:spcBef>
              <a:buNone/>
              <a:defRPr b="0" i="0" sz="1200" u="none" cap="none" strike="noStrike">
                <a:solidFill>
                  <a:srgbClr val="757575"/>
                </a:solidFill>
                <a:latin typeface="Arial"/>
                <a:ea typeface="Arial"/>
                <a:cs typeface="Arial"/>
                <a:sym typeface="Arial"/>
              </a:defRPr>
            </a:lvl3pPr>
            <a:lvl4pPr indent="0" lvl="3" marL="0" marR="0" rtl="0" algn="r">
              <a:spcBef>
                <a:spcPts val="0"/>
              </a:spcBef>
              <a:buNone/>
              <a:defRPr b="0" i="0" sz="1200" u="none" cap="none" strike="noStrike">
                <a:solidFill>
                  <a:srgbClr val="757575"/>
                </a:solidFill>
                <a:latin typeface="Arial"/>
                <a:ea typeface="Arial"/>
                <a:cs typeface="Arial"/>
                <a:sym typeface="Arial"/>
              </a:defRPr>
            </a:lvl4pPr>
            <a:lvl5pPr indent="0" lvl="4" marL="0" marR="0" rtl="0" algn="r">
              <a:spcBef>
                <a:spcPts val="0"/>
              </a:spcBef>
              <a:buNone/>
              <a:defRPr b="0" i="0" sz="1200" u="none" cap="none" strike="noStrike">
                <a:solidFill>
                  <a:srgbClr val="757575"/>
                </a:solidFill>
                <a:latin typeface="Arial"/>
                <a:ea typeface="Arial"/>
                <a:cs typeface="Arial"/>
                <a:sym typeface="Arial"/>
              </a:defRPr>
            </a:lvl5pPr>
            <a:lvl6pPr indent="0" lvl="5" marL="0" marR="0" rtl="0" algn="r">
              <a:spcBef>
                <a:spcPts val="0"/>
              </a:spcBef>
              <a:buNone/>
              <a:defRPr b="0" i="0" sz="1200" u="none" cap="none" strike="noStrike">
                <a:solidFill>
                  <a:srgbClr val="757575"/>
                </a:solidFill>
                <a:latin typeface="Arial"/>
                <a:ea typeface="Arial"/>
                <a:cs typeface="Arial"/>
                <a:sym typeface="Arial"/>
              </a:defRPr>
            </a:lvl6pPr>
            <a:lvl7pPr indent="0" lvl="6" marL="0" marR="0" rtl="0" algn="r">
              <a:spcBef>
                <a:spcPts val="0"/>
              </a:spcBef>
              <a:buNone/>
              <a:defRPr b="0" i="0" sz="1200" u="none" cap="none" strike="noStrike">
                <a:solidFill>
                  <a:srgbClr val="757575"/>
                </a:solidFill>
                <a:latin typeface="Arial"/>
                <a:ea typeface="Arial"/>
                <a:cs typeface="Arial"/>
                <a:sym typeface="Arial"/>
              </a:defRPr>
            </a:lvl7pPr>
            <a:lvl8pPr indent="0" lvl="7" marL="0" marR="0" rtl="0" algn="r">
              <a:spcBef>
                <a:spcPts val="0"/>
              </a:spcBef>
              <a:buNone/>
              <a:defRPr b="0" i="0" sz="1200" u="none" cap="none" strike="noStrike">
                <a:solidFill>
                  <a:srgbClr val="757575"/>
                </a:solidFill>
                <a:latin typeface="Arial"/>
                <a:ea typeface="Arial"/>
                <a:cs typeface="Arial"/>
                <a:sym typeface="Arial"/>
              </a:defRPr>
            </a:lvl8pPr>
            <a:lvl9pPr indent="0" lvl="8" marL="0" marR="0" rtl="0" algn="r">
              <a:spcBef>
                <a:spcPts val="0"/>
              </a:spcBef>
              <a:buNone/>
              <a:defRPr b="0" i="0" sz="1200" u="none" cap="none" strike="noStrike">
                <a:solidFill>
                  <a:srgbClr val="757575"/>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ja-JP"/>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8.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6.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hyperlink" Target="https://www.cs.usfca.edu/~galles/visualization/BTree.html"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5.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 Id="rId3" Type="http://schemas.openxmlformats.org/officeDocument/2006/relationships/image" Target="../media/image3.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 Id="rId3" Type="http://schemas.openxmlformats.org/officeDocument/2006/relationships/image" Target="../media/image3.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 Id="rId3" Type="http://schemas.openxmlformats.org/officeDocument/2006/relationships/image" Target="../media/image7.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dk1"/>
              </a:buClr>
              <a:buSzPts val="6000"/>
              <a:buFont typeface="Arial"/>
              <a:buNone/>
            </a:pPr>
            <a:r>
              <a:rPr lang="ja-JP"/>
              <a:t>技術発表</a:t>
            </a:r>
            <a:endParaRPr/>
          </a:p>
        </p:txBody>
      </p:sp>
      <p:sp>
        <p:nvSpPr>
          <p:cNvPr id="85" name="Google Shape;85;p1"/>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0"/>
              </a:spcBef>
              <a:spcAft>
                <a:spcPts val="0"/>
              </a:spcAft>
              <a:buClr>
                <a:schemeClr val="dk1"/>
              </a:buClr>
              <a:buSzPts val="2400"/>
              <a:buNone/>
            </a:pPr>
            <a:r>
              <a:rPr lang="ja-JP"/>
              <a:t>山根木&amp;中郡</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graphicFrame>
        <p:nvGraphicFramePr>
          <p:cNvPr id="143" name="Google Shape;143;g2e1a19074d6_0_36"/>
          <p:cNvGraphicFramePr/>
          <p:nvPr/>
        </p:nvGraphicFramePr>
        <p:xfrm>
          <a:off x="7121300" y="122200"/>
          <a:ext cx="3000000" cy="3000000"/>
        </p:xfrm>
        <a:graphic>
          <a:graphicData uri="http://schemas.openxmlformats.org/drawingml/2006/table">
            <a:tbl>
              <a:tblPr>
                <a:noFill/>
                <a:tableStyleId>{5A264FB4-EA6D-4DDB-9050-0AC72DEC3DC3}</a:tableStyleId>
              </a:tblPr>
              <a:tblGrid>
                <a:gridCol w="1261375"/>
                <a:gridCol w="1261375"/>
                <a:gridCol w="1261375"/>
              </a:tblGrid>
              <a:tr h="466050">
                <a:tc>
                  <a:txBody>
                    <a:bodyPr/>
                    <a:lstStyle/>
                    <a:p>
                      <a:pPr indent="0" lvl="0" marL="0" rtl="0" algn="ctr">
                        <a:spcBef>
                          <a:spcPts val="0"/>
                        </a:spcBef>
                        <a:spcAft>
                          <a:spcPts val="0"/>
                        </a:spcAft>
                        <a:buNone/>
                      </a:pPr>
                      <a:r>
                        <a:rPr b="1" lang="ja-JP" sz="1900"/>
                        <a:t>行数</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席番号</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name</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r>
              <a:tr h="466050">
                <a:tc>
                  <a:txBody>
                    <a:bodyPr/>
                    <a:lstStyle/>
                    <a:p>
                      <a:pPr indent="0" lvl="0" marL="0" rtl="0" algn="ctr">
                        <a:spcBef>
                          <a:spcPts val="0"/>
                        </a:spcBef>
                        <a:spcAft>
                          <a:spcPts val="0"/>
                        </a:spcAft>
                        <a:buNone/>
                      </a:pPr>
                      <a:r>
                        <a:rPr b="1" lang="ja-JP" sz="1900"/>
                        <a:t>122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J</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初田</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H</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寺島</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321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M</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ダオ</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423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E</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井上</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521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L</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宮脇</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653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B</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山根木</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7325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G</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安本</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8315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I</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持永</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9153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A</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山中</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101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K</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岡本</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113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F</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藤野</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1234</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C</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中郡</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1329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D</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大住</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graphicFrame>
        <p:nvGraphicFramePr>
          <p:cNvPr id="148" name="Google Shape;148;g2e1a19074d6_0_116"/>
          <p:cNvGraphicFramePr/>
          <p:nvPr/>
        </p:nvGraphicFramePr>
        <p:xfrm>
          <a:off x="7121300" y="122200"/>
          <a:ext cx="3000000" cy="3000000"/>
        </p:xfrm>
        <a:graphic>
          <a:graphicData uri="http://schemas.openxmlformats.org/drawingml/2006/table">
            <a:tbl>
              <a:tblPr>
                <a:noFill/>
                <a:tableStyleId>{5A264FB4-EA6D-4DDB-9050-0AC72DEC3DC3}</a:tableStyleId>
              </a:tblPr>
              <a:tblGrid>
                <a:gridCol w="1261375"/>
                <a:gridCol w="1261375"/>
                <a:gridCol w="1261375"/>
              </a:tblGrid>
              <a:tr h="466050">
                <a:tc>
                  <a:txBody>
                    <a:bodyPr/>
                    <a:lstStyle/>
                    <a:p>
                      <a:pPr indent="0" lvl="0" marL="0" rtl="0" algn="ctr">
                        <a:spcBef>
                          <a:spcPts val="0"/>
                        </a:spcBef>
                        <a:spcAft>
                          <a:spcPts val="0"/>
                        </a:spcAft>
                        <a:buNone/>
                      </a:pPr>
                      <a:r>
                        <a:rPr b="1" lang="ja-JP" sz="1900"/>
                        <a:t>行数</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席番号</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name</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r>
              <a:tr h="466050">
                <a:tc>
                  <a:txBody>
                    <a:bodyPr/>
                    <a:lstStyle/>
                    <a:p>
                      <a:pPr indent="0" lvl="0" marL="0" rtl="0" algn="ctr">
                        <a:spcBef>
                          <a:spcPts val="0"/>
                        </a:spcBef>
                        <a:spcAft>
                          <a:spcPts val="0"/>
                        </a:spcAft>
                        <a:buNone/>
                      </a:pPr>
                      <a:r>
                        <a:rPr b="1" lang="ja-JP" sz="1900"/>
                        <a:t>122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J</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初田</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H</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寺島</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321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M</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ダオ</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423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E</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井上</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521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L</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宮脇</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653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B</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山根木</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7325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G</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安本</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8315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I</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持永</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9153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A</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山中</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101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K</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岡本</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113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F</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藤野</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1234</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C</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中郡</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1329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D</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大住</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graphicFrame>
        <p:nvGraphicFramePr>
          <p:cNvPr id="149" name="Google Shape;149;g2e1a19074d6_0_116"/>
          <p:cNvGraphicFramePr/>
          <p:nvPr/>
        </p:nvGraphicFramePr>
        <p:xfrm>
          <a:off x="1013825" y="122200"/>
          <a:ext cx="3000000" cy="3000000"/>
        </p:xfrm>
        <a:graphic>
          <a:graphicData uri="http://schemas.openxmlformats.org/drawingml/2006/table">
            <a:tbl>
              <a:tblPr>
                <a:noFill/>
                <a:tableStyleId>{5A264FB4-EA6D-4DDB-9050-0AC72DEC3DC3}</a:tableStyleId>
              </a:tblPr>
              <a:tblGrid>
                <a:gridCol w="2015075"/>
                <a:gridCol w="2015075"/>
              </a:tblGrid>
              <a:tr h="466050">
                <a:tc>
                  <a:txBody>
                    <a:bodyPr/>
                    <a:lstStyle/>
                    <a:p>
                      <a:pPr indent="0" lvl="0" marL="0" rtl="0" algn="ctr">
                        <a:spcBef>
                          <a:spcPts val="0"/>
                        </a:spcBef>
                        <a:spcAft>
                          <a:spcPts val="0"/>
                        </a:spcAft>
                        <a:buNone/>
                      </a:pPr>
                      <a:r>
                        <a:rPr b="1" lang="ja-JP" sz="1900"/>
                        <a:t>席番号</a:t>
                      </a:r>
                      <a:endParaRPr b="1" sz="1900"/>
                    </a:p>
                  </a:txBody>
                  <a:tcPr marT="91425" marB="91425" marR="91425" marL="91425" anchor="ctr">
                    <a:lnL cap="flat" cmpd="sng" w="9525">
                      <a:solidFill>
                        <a:srgbClr val="9E9E9E"/>
                      </a:solidFill>
                      <a:prstDash val="solid"/>
                      <a:round/>
                      <a:headEnd len="sm" w="sm" type="none"/>
                      <a:tailEnd len="sm" w="sm" type="none"/>
                    </a:lnL>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行数</a:t>
                      </a:r>
                      <a:endParaRPr b="1" sz="1900"/>
                    </a:p>
                  </a:txBody>
                  <a:tcPr marT="91425" marB="91425" marR="91425" marL="91425" anchor="ctr">
                    <a:lnB cap="flat" cmpd="sng" w="9525">
                      <a:solidFill>
                        <a:srgbClr val="9E9E9E"/>
                      </a:solidFill>
                      <a:prstDash val="solid"/>
                      <a:round/>
                      <a:headEnd len="sm" w="sm" type="none"/>
                      <a:tailEnd len="sm" w="sm" type="none"/>
                    </a:lnB>
                    <a:solidFill>
                      <a:srgbClr val="B7B7B7"/>
                    </a:solidFill>
                  </a:tcPr>
                </a:tc>
              </a:tr>
              <a:tr h="466050">
                <a:tc>
                  <a:txBody>
                    <a:bodyPr/>
                    <a:lstStyle/>
                    <a:p>
                      <a:pPr indent="0" lvl="0" marL="457200" rtl="0" algn="l">
                        <a:spcBef>
                          <a:spcPts val="0"/>
                        </a:spcBef>
                        <a:spcAft>
                          <a:spcPts val="0"/>
                        </a:spcAft>
                        <a:buNone/>
                      </a:pPr>
                      <a:r>
                        <a:rPr b="1" lang="ja-JP" sz="1900"/>
                        <a:t>A　</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9153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B</a:t>
                      </a:r>
                      <a:r>
                        <a:rPr b="1" lang="ja-JP" sz="1900">
                          <a:solidFill>
                            <a:schemeClr val="dk1"/>
                          </a:solidFill>
                        </a:rPr>
                        <a:t>　</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653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C</a:t>
                      </a:r>
                      <a:r>
                        <a:rPr b="1" lang="ja-JP" sz="1900">
                          <a:solidFill>
                            <a:schemeClr val="dk1"/>
                          </a:solidFill>
                        </a:rPr>
                        <a:t>　</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1234</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D</a:t>
                      </a:r>
                      <a:r>
                        <a:rPr b="1" lang="ja-JP" sz="1900">
                          <a:solidFill>
                            <a:schemeClr val="dk1"/>
                          </a:solidFill>
                        </a:rPr>
                        <a:t>　</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1329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G</a:t>
                      </a:r>
                      <a:r>
                        <a:rPr b="1" lang="ja-JP" sz="1900">
                          <a:solidFill>
                            <a:schemeClr val="dk1"/>
                          </a:solidFill>
                        </a:rPr>
                        <a:t>　</a:t>
                      </a:r>
                      <a:endParaRPr b="1" sz="1900">
                        <a:solidFill>
                          <a:schemeClr val="dk1"/>
                        </a:solidFill>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423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F</a:t>
                      </a:r>
                      <a:r>
                        <a:rPr b="1" lang="ja-JP" sz="1900">
                          <a:solidFill>
                            <a:schemeClr val="dk1"/>
                          </a:solidFill>
                        </a:rPr>
                        <a:t>　</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113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G</a:t>
                      </a:r>
                      <a:r>
                        <a:rPr b="1" lang="ja-JP" sz="1900">
                          <a:solidFill>
                            <a:schemeClr val="dk1"/>
                          </a:solidFill>
                        </a:rPr>
                        <a:t>　</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7325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H</a:t>
                      </a:r>
                      <a:r>
                        <a:rPr b="1" lang="ja-JP" sz="1900">
                          <a:solidFill>
                            <a:schemeClr val="dk1"/>
                          </a:solidFill>
                        </a:rPr>
                        <a:t>　</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I</a:t>
                      </a:r>
                      <a:r>
                        <a:rPr b="1" lang="ja-JP" sz="1900">
                          <a:solidFill>
                            <a:schemeClr val="dk1"/>
                          </a:solidFill>
                        </a:rPr>
                        <a:t>　  </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8315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J</a:t>
                      </a:r>
                      <a:r>
                        <a:rPr b="1" lang="ja-JP" sz="1900">
                          <a:solidFill>
                            <a:schemeClr val="dk1"/>
                          </a:solidFill>
                        </a:rPr>
                        <a:t>　</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122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K</a:t>
                      </a:r>
                      <a:r>
                        <a:rPr b="1" lang="ja-JP" sz="1900">
                          <a:solidFill>
                            <a:schemeClr val="dk1"/>
                          </a:solidFill>
                        </a:rPr>
                        <a:t>　</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101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99999"/>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L</a:t>
                      </a:r>
                      <a:r>
                        <a:rPr b="1" lang="ja-JP" sz="1900">
                          <a:solidFill>
                            <a:schemeClr val="dk1"/>
                          </a:solidFill>
                        </a:rPr>
                        <a:t>　</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521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99999"/>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99999"/>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M</a:t>
                      </a:r>
                      <a:r>
                        <a:rPr b="1" lang="ja-JP" sz="1900">
                          <a:solidFill>
                            <a:schemeClr val="dk1"/>
                          </a:solidFill>
                        </a:rPr>
                        <a:t>　</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321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graphicFrame>
        <p:nvGraphicFramePr>
          <p:cNvPr id="154" name="Google Shape;154;g2e1a19074d6_0_41"/>
          <p:cNvGraphicFramePr/>
          <p:nvPr/>
        </p:nvGraphicFramePr>
        <p:xfrm>
          <a:off x="7121300" y="122200"/>
          <a:ext cx="3000000" cy="3000000"/>
        </p:xfrm>
        <a:graphic>
          <a:graphicData uri="http://schemas.openxmlformats.org/drawingml/2006/table">
            <a:tbl>
              <a:tblPr>
                <a:noFill/>
                <a:tableStyleId>{5A264FB4-EA6D-4DDB-9050-0AC72DEC3DC3}</a:tableStyleId>
              </a:tblPr>
              <a:tblGrid>
                <a:gridCol w="1261375"/>
                <a:gridCol w="1261375"/>
                <a:gridCol w="1261375"/>
              </a:tblGrid>
              <a:tr h="466050">
                <a:tc>
                  <a:txBody>
                    <a:bodyPr/>
                    <a:lstStyle/>
                    <a:p>
                      <a:pPr indent="0" lvl="0" marL="0" rtl="0" algn="ctr">
                        <a:spcBef>
                          <a:spcPts val="0"/>
                        </a:spcBef>
                        <a:spcAft>
                          <a:spcPts val="0"/>
                        </a:spcAft>
                        <a:buNone/>
                      </a:pPr>
                      <a:r>
                        <a:rPr b="1" lang="ja-JP" sz="1900"/>
                        <a:t>行数</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席番号</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name</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r>
              <a:tr h="466050">
                <a:tc>
                  <a:txBody>
                    <a:bodyPr/>
                    <a:lstStyle/>
                    <a:p>
                      <a:pPr indent="0" lvl="0" marL="0" rtl="0" algn="ctr">
                        <a:spcBef>
                          <a:spcPts val="0"/>
                        </a:spcBef>
                        <a:spcAft>
                          <a:spcPts val="0"/>
                        </a:spcAft>
                        <a:buNone/>
                      </a:pPr>
                      <a:r>
                        <a:rPr b="1" lang="ja-JP" sz="1900"/>
                        <a:t>122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J</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初田</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H</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寺島</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321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M</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ダオ</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423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E</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井上</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521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L</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宮脇</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653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B</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山根木</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7325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G</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安本</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8315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I</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持永</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9153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A</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山中</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101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K</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岡本</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113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F</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藤野</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1234</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C</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中郡</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1329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D</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大住</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graphicFrame>
        <p:nvGraphicFramePr>
          <p:cNvPr id="155" name="Google Shape;155;g2e1a19074d6_0_41"/>
          <p:cNvGraphicFramePr/>
          <p:nvPr/>
        </p:nvGraphicFramePr>
        <p:xfrm>
          <a:off x="1013825" y="122200"/>
          <a:ext cx="3000000" cy="3000000"/>
        </p:xfrm>
        <a:graphic>
          <a:graphicData uri="http://schemas.openxmlformats.org/drawingml/2006/table">
            <a:tbl>
              <a:tblPr>
                <a:noFill/>
                <a:tableStyleId>{5A264FB4-EA6D-4DDB-9050-0AC72DEC3DC3}</a:tableStyleId>
              </a:tblPr>
              <a:tblGrid>
                <a:gridCol w="2015075"/>
                <a:gridCol w="2015075"/>
              </a:tblGrid>
              <a:tr h="466050">
                <a:tc>
                  <a:txBody>
                    <a:bodyPr/>
                    <a:lstStyle/>
                    <a:p>
                      <a:pPr indent="0" lvl="0" marL="0" rtl="0" algn="ctr">
                        <a:spcBef>
                          <a:spcPts val="0"/>
                        </a:spcBef>
                        <a:spcAft>
                          <a:spcPts val="0"/>
                        </a:spcAft>
                        <a:buNone/>
                      </a:pPr>
                      <a:r>
                        <a:rPr b="1" lang="ja-JP" sz="1900"/>
                        <a:t>席番号</a:t>
                      </a:r>
                      <a:endParaRPr b="1" sz="1900"/>
                    </a:p>
                  </a:txBody>
                  <a:tcPr marT="91425" marB="91425" marR="91425" marL="91425" anchor="ctr">
                    <a:lnL cap="flat" cmpd="sng" w="9525">
                      <a:solidFill>
                        <a:srgbClr val="9E9E9E"/>
                      </a:solidFill>
                      <a:prstDash val="solid"/>
                      <a:round/>
                      <a:headEnd len="sm" w="sm" type="none"/>
                      <a:tailEnd len="sm" w="sm" type="none"/>
                    </a:lnL>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行数</a:t>
                      </a:r>
                      <a:endParaRPr b="1" sz="1900"/>
                    </a:p>
                  </a:txBody>
                  <a:tcPr marT="91425" marB="91425" marR="91425" marL="91425" anchor="ctr">
                    <a:lnB cap="flat" cmpd="sng" w="9525">
                      <a:solidFill>
                        <a:srgbClr val="9E9E9E"/>
                      </a:solidFill>
                      <a:prstDash val="solid"/>
                      <a:round/>
                      <a:headEnd len="sm" w="sm" type="none"/>
                      <a:tailEnd len="sm" w="sm" type="none"/>
                    </a:lnB>
                    <a:solidFill>
                      <a:srgbClr val="B7B7B7"/>
                    </a:solidFill>
                  </a:tcPr>
                </a:tc>
              </a:tr>
              <a:tr h="466050">
                <a:tc>
                  <a:txBody>
                    <a:bodyPr/>
                    <a:lstStyle/>
                    <a:p>
                      <a:pPr indent="0" lvl="0" marL="457200" rtl="0" algn="l">
                        <a:spcBef>
                          <a:spcPts val="0"/>
                        </a:spcBef>
                        <a:spcAft>
                          <a:spcPts val="0"/>
                        </a:spcAft>
                        <a:buNone/>
                      </a:pPr>
                      <a:r>
                        <a:rPr b="1" lang="ja-JP" sz="1900"/>
                        <a:t>A　（</a:t>
                      </a:r>
                      <a:r>
                        <a:rPr b="1" lang="ja-JP" sz="1900">
                          <a:solidFill>
                            <a:srgbClr val="FF0000"/>
                          </a:solidFill>
                        </a:rPr>
                        <a:t>1</a:t>
                      </a:r>
                      <a:r>
                        <a:rPr b="1" lang="ja-JP" sz="1900"/>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9153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B</a:t>
                      </a:r>
                      <a:r>
                        <a:rPr b="1" lang="ja-JP" sz="1900">
                          <a:solidFill>
                            <a:schemeClr val="dk1"/>
                          </a:solidFill>
                        </a:rPr>
                        <a:t>　（</a:t>
                      </a:r>
                      <a:r>
                        <a:rPr b="1" lang="ja-JP" sz="1900">
                          <a:solidFill>
                            <a:srgbClr val="FF0000"/>
                          </a:solidFill>
                        </a:rPr>
                        <a:t>2</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653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C</a:t>
                      </a:r>
                      <a:r>
                        <a:rPr b="1" lang="ja-JP" sz="1900">
                          <a:solidFill>
                            <a:schemeClr val="dk1"/>
                          </a:solidFill>
                        </a:rPr>
                        <a:t>　（</a:t>
                      </a:r>
                      <a:r>
                        <a:rPr b="1" lang="ja-JP" sz="1900">
                          <a:solidFill>
                            <a:srgbClr val="FF0000"/>
                          </a:solidFill>
                        </a:rPr>
                        <a:t>3</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1234</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D</a:t>
                      </a:r>
                      <a:r>
                        <a:rPr b="1" lang="ja-JP" sz="1900">
                          <a:solidFill>
                            <a:schemeClr val="dk1"/>
                          </a:solidFill>
                        </a:rPr>
                        <a:t>　（</a:t>
                      </a:r>
                      <a:r>
                        <a:rPr b="1" lang="ja-JP" sz="1900">
                          <a:solidFill>
                            <a:srgbClr val="FF0000"/>
                          </a:solidFill>
                        </a:rPr>
                        <a:t>4</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1329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G</a:t>
                      </a:r>
                      <a:r>
                        <a:rPr b="1" lang="ja-JP" sz="1900">
                          <a:solidFill>
                            <a:schemeClr val="dk1"/>
                          </a:solidFill>
                        </a:rPr>
                        <a:t>　（</a:t>
                      </a:r>
                      <a:r>
                        <a:rPr b="1" lang="ja-JP" sz="1900">
                          <a:solidFill>
                            <a:srgbClr val="FF0000"/>
                          </a:solidFill>
                        </a:rPr>
                        <a:t>5</a:t>
                      </a:r>
                      <a:r>
                        <a:rPr b="1" lang="ja-JP" sz="1900">
                          <a:solidFill>
                            <a:schemeClr val="dk1"/>
                          </a:solidFill>
                        </a:rPr>
                        <a:t>）</a:t>
                      </a:r>
                      <a:endParaRPr b="1" sz="1900">
                        <a:solidFill>
                          <a:schemeClr val="dk1"/>
                        </a:solidFill>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423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F</a:t>
                      </a:r>
                      <a:r>
                        <a:rPr b="1" lang="ja-JP" sz="1900">
                          <a:solidFill>
                            <a:schemeClr val="dk1"/>
                          </a:solidFill>
                        </a:rPr>
                        <a:t>　（</a:t>
                      </a:r>
                      <a:r>
                        <a:rPr b="1" lang="ja-JP" sz="1900">
                          <a:solidFill>
                            <a:srgbClr val="FF0000"/>
                          </a:solidFill>
                        </a:rPr>
                        <a:t>6</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113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G</a:t>
                      </a:r>
                      <a:r>
                        <a:rPr b="1" lang="ja-JP" sz="1900">
                          <a:solidFill>
                            <a:schemeClr val="dk1"/>
                          </a:solidFill>
                        </a:rPr>
                        <a:t>　（</a:t>
                      </a:r>
                      <a:r>
                        <a:rPr b="1" lang="ja-JP" sz="1900">
                          <a:solidFill>
                            <a:srgbClr val="FF0000"/>
                          </a:solidFill>
                        </a:rPr>
                        <a:t>7</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7325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H</a:t>
                      </a:r>
                      <a:r>
                        <a:rPr b="1" lang="ja-JP" sz="1900">
                          <a:solidFill>
                            <a:schemeClr val="dk1"/>
                          </a:solidFill>
                        </a:rPr>
                        <a:t>　（</a:t>
                      </a:r>
                      <a:r>
                        <a:rPr b="1" lang="ja-JP" sz="1900">
                          <a:solidFill>
                            <a:srgbClr val="FF0000"/>
                          </a:solidFill>
                        </a:rPr>
                        <a:t>8</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I</a:t>
                      </a:r>
                      <a:r>
                        <a:rPr b="1" lang="ja-JP" sz="1900">
                          <a:solidFill>
                            <a:schemeClr val="dk1"/>
                          </a:solidFill>
                        </a:rPr>
                        <a:t>　  （</a:t>
                      </a:r>
                      <a:r>
                        <a:rPr b="1" lang="ja-JP" sz="1900">
                          <a:solidFill>
                            <a:srgbClr val="FF0000"/>
                          </a:solidFill>
                        </a:rPr>
                        <a:t>9</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8315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J</a:t>
                      </a:r>
                      <a:r>
                        <a:rPr b="1" lang="ja-JP" sz="1900">
                          <a:solidFill>
                            <a:schemeClr val="dk1"/>
                          </a:solidFill>
                        </a:rPr>
                        <a:t>　（</a:t>
                      </a:r>
                      <a:r>
                        <a:rPr b="1" lang="ja-JP" sz="1900">
                          <a:solidFill>
                            <a:srgbClr val="FF0000"/>
                          </a:solidFill>
                        </a:rPr>
                        <a:t>10</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122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K</a:t>
                      </a:r>
                      <a:r>
                        <a:rPr b="1" lang="ja-JP" sz="1900">
                          <a:solidFill>
                            <a:schemeClr val="dk1"/>
                          </a:solidFill>
                        </a:rPr>
                        <a:t>　（</a:t>
                      </a:r>
                      <a:r>
                        <a:rPr b="1" lang="ja-JP" sz="1900">
                          <a:solidFill>
                            <a:srgbClr val="FF0000"/>
                          </a:solidFill>
                        </a:rPr>
                        <a:t>11</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101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99999"/>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L</a:t>
                      </a:r>
                      <a:r>
                        <a:rPr b="1" lang="ja-JP" sz="1900">
                          <a:solidFill>
                            <a:schemeClr val="dk1"/>
                          </a:solidFill>
                        </a:rPr>
                        <a:t>　（</a:t>
                      </a:r>
                      <a:r>
                        <a:rPr b="1" lang="ja-JP" sz="1900">
                          <a:solidFill>
                            <a:srgbClr val="FF0000"/>
                          </a:solidFill>
                        </a:rPr>
                        <a:t>12</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521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99999"/>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99999"/>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M</a:t>
                      </a:r>
                      <a:r>
                        <a:rPr b="1" lang="ja-JP" sz="1900">
                          <a:solidFill>
                            <a:schemeClr val="dk1"/>
                          </a:solidFill>
                        </a:rPr>
                        <a:t>　（</a:t>
                      </a:r>
                      <a:r>
                        <a:rPr b="1" lang="ja-JP" sz="1900">
                          <a:solidFill>
                            <a:srgbClr val="FF0000"/>
                          </a:solidFill>
                        </a:rPr>
                        <a:t>13</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321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graphicFrame>
        <p:nvGraphicFramePr>
          <p:cNvPr id="160" name="Google Shape;160;g2e1a19074d6_0_19"/>
          <p:cNvGraphicFramePr/>
          <p:nvPr/>
        </p:nvGraphicFramePr>
        <p:xfrm>
          <a:off x="7121300" y="122200"/>
          <a:ext cx="3000000" cy="3000000"/>
        </p:xfrm>
        <a:graphic>
          <a:graphicData uri="http://schemas.openxmlformats.org/drawingml/2006/table">
            <a:tbl>
              <a:tblPr>
                <a:noFill/>
                <a:tableStyleId>{5A264FB4-EA6D-4DDB-9050-0AC72DEC3DC3}</a:tableStyleId>
              </a:tblPr>
              <a:tblGrid>
                <a:gridCol w="1261375"/>
                <a:gridCol w="1261375"/>
                <a:gridCol w="1261375"/>
              </a:tblGrid>
              <a:tr h="466050">
                <a:tc>
                  <a:txBody>
                    <a:bodyPr/>
                    <a:lstStyle/>
                    <a:p>
                      <a:pPr indent="0" lvl="0" marL="0" rtl="0" algn="ctr">
                        <a:spcBef>
                          <a:spcPts val="0"/>
                        </a:spcBef>
                        <a:spcAft>
                          <a:spcPts val="0"/>
                        </a:spcAft>
                        <a:buNone/>
                      </a:pPr>
                      <a:r>
                        <a:rPr b="1" lang="ja-JP" sz="1900"/>
                        <a:t>行数</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席番号</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name</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r>
              <a:tr h="466050">
                <a:tc>
                  <a:txBody>
                    <a:bodyPr/>
                    <a:lstStyle/>
                    <a:p>
                      <a:pPr indent="0" lvl="0" marL="0" rtl="0" algn="ctr">
                        <a:spcBef>
                          <a:spcPts val="0"/>
                        </a:spcBef>
                        <a:spcAft>
                          <a:spcPts val="0"/>
                        </a:spcAft>
                        <a:buNone/>
                      </a:pPr>
                      <a:r>
                        <a:rPr b="1" lang="ja-JP" sz="1900"/>
                        <a:t>122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J</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初田</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H</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寺島</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321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M</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ダオ</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423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E</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井上</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521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L</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宮脇</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653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B</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山根木</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7325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G</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安本</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8315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I</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持永</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9153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A</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山中</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101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K</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岡本</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113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F</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藤野</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1234</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C</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中郡</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1329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D</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大住</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graphicFrame>
        <p:nvGraphicFramePr>
          <p:cNvPr id="161" name="Google Shape;161;g2e1a19074d6_0_19"/>
          <p:cNvGraphicFramePr/>
          <p:nvPr/>
        </p:nvGraphicFramePr>
        <p:xfrm>
          <a:off x="1013825" y="122200"/>
          <a:ext cx="3000000" cy="3000000"/>
        </p:xfrm>
        <a:graphic>
          <a:graphicData uri="http://schemas.openxmlformats.org/drawingml/2006/table">
            <a:tbl>
              <a:tblPr>
                <a:noFill/>
                <a:tableStyleId>{5A264FB4-EA6D-4DDB-9050-0AC72DEC3DC3}</a:tableStyleId>
              </a:tblPr>
              <a:tblGrid>
                <a:gridCol w="2015075"/>
                <a:gridCol w="2015075"/>
              </a:tblGrid>
              <a:tr h="466050">
                <a:tc>
                  <a:txBody>
                    <a:bodyPr/>
                    <a:lstStyle/>
                    <a:p>
                      <a:pPr indent="0" lvl="0" marL="0" rtl="0" algn="ctr">
                        <a:spcBef>
                          <a:spcPts val="0"/>
                        </a:spcBef>
                        <a:spcAft>
                          <a:spcPts val="0"/>
                        </a:spcAft>
                        <a:buNone/>
                      </a:pPr>
                      <a:r>
                        <a:rPr b="1" lang="ja-JP" sz="1900"/>
                        <a:t>席番号</a:t>
                      </a:r>
                      <a:endParaRPr b="1" sz="1900"/>
                    </a:p>
                  </a:txBody>
                  <a:tcPr marT="91425" marB="91425" marR="91425" marL="91425" anchor="ctr">
                    <a:lnL cap="flat" cmpd="sng" w="9525">
                      <a:solidFill>
                        <a:srgbClr val="9E9E9E"/>
                      </a:solidFill>
                      <a:prstDash val="solid"/>
                      <a:round/>
                      <a:headEnd len="sm" w="sm" type="none"/>
                      <a:tailEnd len="sm" w="sm" type="none"/>
                    </a:lnL>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行数</a:t>
                      </a:r>
                      <a:endParaRPr b="1" sz="1900"/>
                    </a:p>
                  </a:txBody>
                  <a:tcPr marT="91425" marB="91425" marR="91425" marL="91425" anchor="ctr">
                    <a:lnB cap="flat" cmpd="sng" w="9525">
                      <a:solidFill>
                        <a:srgbClr val="9E9E9E"/>
                      </a:solidFill>
                      <a:prstDash val="solid"/>
                      <a:round/>
                      <a:headEnd len="sm" w="sm" type="none"/>
                      <a:tailEnd len="sm" w="sm" type="none"/>
                    </a:lnB>
                    <a:solidFill>
                      <a:srgbClr val="B7B7B7"/>
                    </a:solidFill>
                  </a:tcPr>
                </a:tc>
              </a:tr>
              <a:tr h="466050">
                <a:tc>
                  <a:txBody>
                    <a:bodyPr/>
                    <a:lstStyle/>
                    <a:p>
                      <a:pPr indent="0" lvl="0" marL="457200" rtl="0" algn="l">
                        <a:spcBef>
                          <a:spcPts val="0"/>
                        </a:spcBef>
                        <a:spcAft>
                          <a:spcPts val="0"/>
                        </a:spcAft>
                        <a:buNone/>
                      </a:pPr>
                      <a:r>
                        <a:rPr b="1" lang="ja-JP" sz="1900"/>
                        <a:t>A　（1）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9153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B</a:t>
                      </a:r>
                      <a:r>
                        <a:rPr b="1" lang="ja-JP" sz="1900">
                          <a:solidFill>
                            <a:schemeClr val="dk1"/>
                          </a:solidFill>
                        </a:rPr>
                        <a:t>　（2）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653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C</a:t>
                      </a:r>
                      <a:r>
                        <a:rPr b="1" lang="ja-JP" sz="1900">
                          <a:solidFill>
                            <a:schemeClr val="dk1"/>
                          </a:solidFill>
                        </a:rPr>
                        <a:t>　（3）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1234</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D</a:t>
                      </a:r>
                      <a:r>
                        <a:rPr b="1" lang="ja-JP" sz="1900">
                          <a:solidFill>
                            <a:schemeClr val="dk1"/>
                          </a:solidFill>
                        </a:rPr>
                        <a:t>　（4）</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1329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G</a:t>
                      </a:r>
                      <a:r>
                        <a:rPr b="1" lang="ja-JP" sz="1900">
                          <a:solidFill>
                            <a:schemeClr val="dk1"/>
                          </a:solidFill>
                        </a:rPr>
                        <a:t>　（5）</a:t>
                      </a:r>
                      <a:endParaRPr b="1" sz="1900">
                        <a:solidFill>
                          <a:schemeClr val="dk1"/>
                        </a:solidFill>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423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F</a:t>
                      </a:r>
                      <a:r>
                        <a:rPr b="1" lang="ja-JP" sz="1900">
                          <a:solidFill>
                            <a:schemeClr val="dk1"/>
                          </a:solidFill>
                        </a:rPr>
                        <a:t>　（6）</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113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G</a:t>
                      </a:r>
                      <a:r>
                        <a:rPr b="1" lang="ja-JP" sz="1900">
                          <a:solidFill>
                            <a:schemeClr val="dk1"/>
                          </a:solidFill>
                        </a:rPr>
                        <a:t>　（7）</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7325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H</a:t>
                      </a:r>
                      <a:r>
                        <a:rPr b="1" lang="ja-JP" sz="1900">
                          <a:solidFill>
                            <a:schemeClr val="dk1"/>
                          </a:solidFill>
                        </a:rPr>
                        <a:t>　（8）</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I</a:t>
                      </a:r>
                      <a:r>
                        <a:rPr b="1" lang="ja-JP" sz="1900">
                          <a:solidFill>
                            <a:schemeClr val="dk1"/>
                          </a:solidFill>
                        </a:rPr>
                        <a:t>　  （9）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8315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J</a:t>
                      </a:r>
                      <a:r>
                        <a:rPr b="1" lang="ja-JP" sz="1900">
                          <a:solidFill>
                            <a:schemeClr val="dk1"/>
                          </a:solidFill>
                        </a:rPr>
                        <a:t>　（10）</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122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K</a:t>
                      </a:r>
                      <a:r>
                        <a:rPr b="1" lang="ja-JP" sz="1900">
                          <a:solidFill>
                            <a:schemeClr val="dk1"/>
                          </a:solidFill>
                        </a:rPr>
                        <a:t>　（11）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101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99999"/>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L</a:t>
                      </a:r>
                      <a:r>
                        <a:rPr b="1" lang="ja-JP" sz="1900">
                          <a:solidFill>
                            <a:schemeClr val="dk1"/>
                          </a:solidFill>
                        </a:rPr>
                        <a:t>　（12）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521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99999"/>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99999"/>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M</a:t>
                      </a:r>
                      <a:r>
                        <a:rPr b="1" lang="ja-JP" sz="1900">
                          <a:solidFill>
                            <a:schemeClr val="dk1"/>
                          </a:solidFill>
                        </a:rPr>
                        <a:t>　（</a:t>
                      </a:r>
                      <a:r>
                        <a:rPr b="1" lang="ja-JP" sz="1900">
                          <a:solidFill>
                            <a:srgbClr val="FF0000"/>
                          </a:solidFill>
                        </a:rPr>
                        <a:t>13</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321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graphicFrame>
        <p:nvGraphicFramePr>
          <p:cNvPr id="166" name="Google Shape;166;g2e1a19074d6_0_46"/>
          <p:cNvGraphicFramePr/>
          <p:nvPr/>
        </p:nvGraphicFramePr>
        <p:xfrm>
          <a:off x="7121300" y="122200"/>
          <a:ext cx="3000000" cy="3000000"/>
        </p:xfrm>
        <a:graphic>
          <a:graphicData uri="http://schemas.openxmlformats.org/drawingml/2006/table">
            <a:tbl>
              <a:tblPr>
                <a:noFill/>
                <a:tableStyleId>{5A264FB4-EA6D-4DDB-9050-0AC72DEC3DC3}</a:tableStyleId>
              </a:tblPr>
              <a:tblGrid>
                <a:gridCol w="1261375"/>
                <a:gridCol w="1261375"/>
                <a:gridCol w="1261375"/>
              </a:tblGrid>
              <a:tr h="466050">
                <a:tc>
                  <a:txBody>
                    <a:bodyPr/>
                    <a:lstStyle/>
                    <a:p>
                      <a:pPr indent="0" lvl="0" marL="0" rtl="0" algn="ctr">
                        <a:spcBef>
                          <a:spcPts val="0"/>
                        </a:spcBef>
                        <a:spcAft>
                          <a:spcPts val="0"/>
                        </a:spcAft>
                        <a:buNone/>
                      </a:pPr>
                      <a:r>
                        <a:rPr b="1" lang="ja-JP" sz="1900"/>
                        <a:t>行数</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席番号</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name</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r>
              <a:tr h="466050">
                <a:tc>
                  <a:txBody>
                    <a:bodyPr/>
                    <a:lstStyle/>
                    <a:p>
                      <a:pPr indent="0" lvl="0" marL="0" rtl="0" algn="ctr">
                        <a:spcBef>
                          <a:spcPts val="0"/>
                        </a:spcBef>
                        <a:spcAft>
                          <a:spcPts val="0"/>
                        </a:spcAft>
                        <a:buNone/>
                      </a:pPr>
                      <a:r>
                        <a:rPr b="1" lang="ja-JP" sz="1900"/>
                        <a:t>122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J</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初田</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H</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寺島</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321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M</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ダオ</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423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E</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井上</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521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L</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宮脇</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653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B</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山根木</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7325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G</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安本</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8315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I</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持永</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9153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A</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山中</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101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K</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岡本</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113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F</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藤野</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1234</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C</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中郡</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1329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D</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大住</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graphicFrame>
        <p:nvGraphicFramePr>
          <p:cNvPr id="167" name="Google Shape;167;g2e1a19074d6_0_46"/>
          <p:cNvGraphicFramePr/>
          <p:nvPr/>
        </p:nvGraphicFramePr>
        <p:xfrm>
          <a:off x="1013825" y="122200"/>
          <a:ext cx="3000000" cy="3000000"/>
        </p:xfrm>
        <a:graphic>
          <a:graphicData uri="http://schemas.openxmlformats.org/drawingml/2006/table">
            <a:tbl>
              <a:tblPr>
                <a:noFill/>
                <a:tableStyleId>{5A264FB4-EA6D-4DDB-9050-0AC72DEC3DC3}</a:tableStyleId>
              </a:tblPr>
              <a:tblGrid>
                <a:gridCol w="2015075"/>
                <a:gridCol w="2015075"/>
              </a:tblGrid>
              <a:tr h="466050">
                <a:tc>
                  <a:txBody>
                    <a:bodyPr/>
                    <a:lstStyle/>
                    <a:p>
                      <a:pPr indent="0" lvl="0" marL="0" rtl="0" algn="ctr">
                        <a:spcBef>
                          <a:spcPts val="0"/>
                        </a:spcBef>
                        <a:spcAft>
                          <a:spcPts val="0"/>
                        </a:spcAft>
                        <a:buNone/>
                      </a:pPr>
                      <a:r>
                        <a:rPr b="1" lang="ja-JP" sz="1900"/>
                        <a:t>席番号</a:t>
                      </a:r>
                      <a:endParaRPr b="1" sz="1900"/>
                    </a:p>
                  </a:txBody>
                  <a:tcPr marT="91425" marB="91425" marR="91425" marL="91425" anchor="ctr">
                    <a:lnL cap="flat" cmpd="sng" w="9525">
                      <a:solidFill>
                        <a:srgbClr val="9E9E9E"/>
                      </a:solidFill>
                      <a:prstDash val="solid"/>
                      <a:round/>
                      <a:headEnd len="sm" w="sm" type="none"/>
                      <a:tailEnd len="sm" w="sm" type="none"/>
                    </a:lnL>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行数</a:t>
                      </a:r>
                      <a:endParaRPr b="1" sz="1900"/>
                    </a:p>
                  </a:txBody>
                  <a:tcPr marT="91425" marB="91425" marR="91425" marL="91425" anchor="ctr">
                    <a:lnB cap="flat" cmpd="sng" w="9525">
                      <a:solidFill>
                        <a:srgbClr val="9E9E9E"/>
                      </a:solidFill>
                      <a:prstDash val="solid"/>
                      <a:round/>
                      <a:headEnd len="sm" w="sm" type="none"/>
                      <a:tailEnd len="sm" w="sm" type="none"/>
                    </a:lnB>
                    <a:solidFill>
                      <a:srgbClr val="B7B7B7"/>
                    </a:solidFill>
                  </a:tcPr>
                </a:tc>
              </a:tr>
              <a:tr h="466050">
                <a:tc>
                  <a:txBody>
                    <a:bodyPr/>
                    <a:lstStyle/>
                    <a:p>
                      <a:pPr indent="0" lvl="0" marL="457200" rtl="0" algn="l">
                        <a:spcBef>
                          <a:spcPts val="0"/>
                        </a:spcBef>
                        <a:spcAft>
                          <a:spcPts val="0"/>
                        </a:spcAft>
                        <a:buNone/>
                      </a:pPr>
                      <a:r>
                        <a:rPr b="1" lang="ja-JP" sz="1900"/>
                        <a:t>A　（1）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9153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B</a:t>
                      </a:r>
                      <a:r>
                        <a:rPr b="1" lang="ja-JP" sz="1900">
                          <a:solidFill>
                            <a:schemeClr val="dk1"/>
                          </a:solidFill>
                        </a:rPr>
                        <a:t>　（2）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653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C</a:t>
                      </a:r>
                      <a:r>
                        <a:rPr b="1" lang="ja-JP" sz="1900">
                          <a:solidFill>
                            <a:schemeClr val="dk1"/>
                          </a:solidFill>
                        </a:rPr>
                        <a:t>　（3）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1234</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D</a:t>
                      </a:r>
                      <a:r>
                        <a:rPr b="1" lang="ja-JP" sz="1900">
                          <a:solidFill>
                            <a:schemeClr val="dk1"/>
                          </a:solidFill>
                        </a:rPr>
                        <a:t>　（4）</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1329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G</a:t>
                      </a:r>
                      <a:r>
                        <a:rPr b="1" lang="ja-JP" sz="1900">
                          <a:solidFill>
                            <a:schemeClr val="dk1"/>
                          </a:solidFill>
                        </a:rPr>
                        <a:t>　（5）</a:t>
                      </a:r>
                      <a:endParaRPr b="1" sz="1900">
                        <a:solidFill>
                          <a:schemeClr val="dk1"/>
                        </a:solidFill>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423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F</a:t>
                      </a:r>
                      <a:r>
                        <a:rPr b="1" lang="ja-JP" sz="1900">
                          <a:solidFill>
                            <a:schemeClr val="dk1"/>
                          </a:solidFill>
                        </a:rPr>
                        <a:t>　（6）</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113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G</a:t>
                      </a:r>
                      <a:r>
                        <a:rPr b="1" lang="ja-JP" sz="1900">
                          <a:solidFill>
                            <a:schemeClr val="dk1"/>
                          </a:solidFill>
                        </a:rPr>
                        <a:t>　（7）</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7325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H</a:t>
                      </a:r>
                      <a:r>
                        <a:rPr b="1" lang="ja-JP" sz="1900">
                          <a:solidFill>
                            <a:schemeClr val="dk1"/>
                          </a:solidFill>
                        </a:rPr>
                        <a:t>　（8）</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I</a:t>
                      </a:r>
                      <a:r>
                        <a:rPr b="1" lang="ja-JP" sz="1900">
                          <a:solidFill>
                            <a:schemeClr val="dk1"/>
                          </a:solidFill>
                        </a:rPr>
                        <a:t>　  （9）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8315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J</a:t>
                      </a:r>
                      <a:r>
                        <a:rPr b="1" lang="ja-JP" sz="1900">
                          <a:solidFill>
                            <a:schemeClr val="dk1"/>
                          </a:solidFill>
                        </a:rPr>
                        <a:t>　（10）</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122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K</a:t>
                      </a:r>
                      <a:r>
                        <a:rPr b="1" lang="ja-JP" sz="1900">
                          <a:solidFill>
                            <a:schemeClr val="dk1"/>
                          </a:solidFill>
                        </a:rPr>
                        <a:t>　（11）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101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99999"/>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L</a:t>
                      </a:r>
                      <a:r>
                        <a:rPr b="1" lang="ja-JP" sz="1900">
                          <a:solidFill>
                            <a:schemeClr val="dk1"/>
                          </a:solidFill>
                        </a:rPr>
                        <a:t>　（12）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521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99999"/>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99999"/>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M</a:t>
                      </a:r>
                      <a:r>
                        <a:rPr b="1" lang="ja-JP" sz="1900">
                          <a:solidFill>
                            <a:schemeClr val="dk1"/>
                          </a:solidFill>
                        </a:rPr>
                        <a:t>　（</a:t>
                      </a:r>
                      <a:r>
                        <a:rPr b="1" lang="ja-JP" sz="1900">
                          <a:solidFill>
                            <a:srgbClr val="FF0000"/>
                          </a:solidFill>
                        </a:rPr>
                        <a:t>13</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FFF00"/>
                    </a:solidFill>
                  </a:tcPr>
                </a:tc>
                <a:tc>
                  <a:txBody>
                    <a:bodyPr/>
                    <a:lstStyle/>
                    <a:p>
                      <a:pPr indent="0" lvl="0" marL="0" rtl="0" algn="ctr">
                        <a:spcBef>
                          <a:spcPts val="0"/>
                        </a:spcBef>
                        <a:spcAft>
                          <a:spcPts val="0"/>
                        </a:spcAft>
                        <a:buNone/>
                      </a:pPr>
                      <a:r>
                        <a:rPr b="1" lang="ja-JP" sz="1900">
                          <a:solidFill>
                            <a:schemeClr val="dk1"/>
                          </a:solidFill>
                        </a:rPr>
                        <a:t>321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graphicFrame>
        <p:nvGraphicFramePr>
          <p:cNvPr id="172" name="Google Shape;172;g2e1a19074d6_0_51"/>
          <p:cNvGraphicFramePr/>
          <p:nvPr/>
        </p:nvGraphicFramePr>
        <p:xfrm>
          <a:off x="7121300" y="122200"/>
          <a:ext cx="3000000" cy="3000000"/>
        </p:xfrm>
        <a:graphic>
          <a:graphicData uri="http://schemas.openxmlformats.org/drawingml/2006/table">
            <a:tbl>
              <a:tblPr>
                <a:noFill/>
                <a:tableStyleId>{5A264FB4-EA6D-4DDB-9050-0AC72DEC3DC3}</a:tableStyleId>
              </a:tblPr>
              <a:tblGrid>
                <a:gridCol w="1261375"/>
                <a:gridCol w="1261375"/>
                <a:gridCol w="1261375"/>
              </a:tblGrid>
              <a:tr h="466050">
                <a:tc>
                  <a:txBody>
                    <a:bodyPr/>
                    <a:lstStyle/>
                    <a:p>
                      <a:pPr indent="0" lvl="0" marL="0" rtl="0" algn="ctr">
                        <a:spcBef>
                          <a:spcPts val="0"/>
                        </a:spcBef>
                        <a:spcAft>
                          <a:spcPts val="0"/>
                        </a:spcAft>
                        <a:buNone/>
                      </a:pPr>
                      <a:r>
                        <a:rPr b="1" lang="ja-JP" sz="1900"/>
                        <a:t>行数</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席番号</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name</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r>
              <a:tr h="466050">
                <a:tc>
                  <a:txBody>
                    <a:bodyPr/>
                    <a:lstStyle/>
                    <a:p>
                      <a:pPr indent="0" lvl="0" marL="0" rtl="0" algn="ctr">
                        <a:spcBef>
                          <a:spcPts val="0"/>
                        </a:spcBef>
                        <a:spcAft>
                          <a:spcPts val="0"/>
                        </a:spcAft>
                        <a:buNone/>
                      </a:pPr>
                      <a:r>
                        <a:rPr b="1" lang="ja-JP" sz="1900"/>
                        <a:t>122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J</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初田</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H</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寺島</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321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M</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ダオ</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423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E</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井上</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521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L</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宮脇</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653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B</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山根木</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7325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G</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安本</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8315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I</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持永</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9153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A</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山中</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101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K</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岡本</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113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F</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藤野</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1234</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C</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中郡</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1329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D</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大住</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graphicFrame>
        <p:nvGraphicFramePr>
          <p:cNvPr id="173" name="Google Shape;173;g2e1a19074d6_0_51"/>
          <p:cNvGraphicFramePr/>
          <p:nvPr/>
        </p:nvGraphicFramePr>
        <p:xfrm>
          <a:off x="1013825" y="122200"/>
          <a:ext cx="3000000" cy="3000000"/>
        </p:xfrm>
        <a:graphic>
          <a:graphicData uri="http://schemas.openxmlformats.org/drawingml/2006/table">
            <a:tbl>
              <a:tblPr>
                <a:noFill/>
                <a:tableStyleId>{5A264FB4-EA6D-4DDB-9050-0AC72DEC3DC3}</a:tableStyleId>
              </a:tblPr>
              <a:tblGrid>
                <a:gridCol w="2015075"/>
                <a:gridCol w="2015075"/>
              </a:tblGrid>
              <a:tr h="466050">
                <a:tc>
                  <a:txBody>
                    <a:bodyPr/>
                    <a:lstStyle/>
                    <a:p>
                      <a:pPr indent="0" lvl="0" marL="0" rtl="0" algn="ctr">
                        <a:spcBef>
                          <a:spcPts val="0"/>
                        </a:spcBef>
                        <a:spcAft>
                          <a:spcPts val="0"/>
                        </a:spcAft>
                        <a:buNone/>
                      </a:pPr>
                      <a:r>
                        <a:rPr b="1" lang="ja-JP" sz="1900"/>
                        <a:t>席番号</a:t>
                      </a:r>
                      <a:endParaRPr b="1" sz="1900"/>
                    </a:p>
                  </a:txBody>
                  <a:tcPr marT="91425" marB="91425" marR="91425" marL="91425" anchor="ctr">
                    <a:lnL cap="flat" cmpd="sng" w="9525">
                      <a:solidFill>
                        <a:srgbClr val="9E9E9E"/>
                      </a:solidFill>
                      <a:prstDash val="solid"/>
                      <a:round/>
                      <a:headEnd len="sm" w="sm" type="none"/>
                      <a:tailEnd len="sm" w="sm" type="none"/>
                    </a:lnL>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行数</a:t>
                      </a:r>
                      <a:endParaRPr b="1" sz="1900"/>
                    </a:p>
                  </a:txBody>
                  <a:tcPr marT="91425" marB="91425" marR="91425" marL="91425" anchor="ctr">
                    <a:lnB cap="flat" cmpd="sng" w="9525">
                      <a:solidFill>
                        <a:srgbClr val="9E9E9E"/>
                      </a:solidFill>
                      <a:prstDash val="solid"/>
                      <a:round/>
                      <a:headEnd len="sm" w="sm" type="none"/>
                      <a:tailEnd len="sm" w="sm" type="none"/>
                    </a:lnB>
                    <a:solidFill>
                      <a:srgbClr val="B7B7B7"/>
                    </a:solidFill>
                  </a:tcPr>
                </a:tc>
              </a:tr>
              <a:tr h="466050">
                <a:tc>
                  <a:txBody>
                    <a:bodyPr/>
                    <a:lstStyle/>
                    <a:p>
                      <a:pPr indent="0" lvl="0" marL="457200" rtl="0" algn="l">
                        <a:spcBef>
                          <a:spcPts val="0"/>
                        </a:spcBef>
                        <a:spcAft>
                          <a:spcPts val="0"/>
                        </a:spcAft>
                        <a:buNone/>
                      </a:pPr>
                      <a:r>
                        <a:rPr b="1" lang="ja-JP" sz="1900"/>
                        <a:t>A　（1）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9153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B</a:t>
                      </a:r>
                      <a:r>
                        <a:rPr b="1" lang="ja-JP" sz="1900">
                          <a:solidFill>
                            <a:schemeClr val="dk1"/>
                          </a:solidFill>
                        </a:rPr>
                        <a:t>　（2）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653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C</a:t>
                      </a:r>
                      <a:r>
                        <a:rPr b="1" lang="ja-JP" sz="1900">
                          <a:solidFill>
                            <a:schemeClr val="dk1"/>
                          </a:solidFill>
                        </a:rPr>
                        <a:t>　（3）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1234</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D</a:t>
                      </a:r>
                      <a:r>
                        <a:rPr b="1" lang="ja-JP" sz="1900">
                          <a:solidFill>
                            <a:schemeClr val="dk1"/>
                          </a:solidFill>
                        </a:rPr>
                        <a:t>　（4）</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1329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G</a:t>
                      </a:r>
                      <a:r>
                        <a:rPr b="1" lang="ja-JP" sz="1900">
                          <a:solidFill>
                            <a:schemeClr val="dk1"/>
                          </a:solidFill>
                        </a:rPr>
                        <a:t>　（5）</a:t>
                      </a:r>
                      <a:endParaRPr b="1" sz="1900">
                        <a:solidFill>
                          <a:schemeClr val="dk1"/>
                        </a:solidFill>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423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F</a:t>
                      </a:r>
                      <a:r>
                        <a:rPr b="1" lang="ja-JP" sz="1900">
                          <a:solidFill>
                            <a:schemeClr val="dk1"/>
                          </a:solidFill>
                        </a:rPr>
                        <a:t>　（6）</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113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G</a:t>
                      </a:r>
                      <a:r>
                        <a:rPr b="1" lang="ja-JP" sz="1900">
                          <a:solidFill>
                            <a:schemeClr val="dk1"/>
                          </a:solidFill>
                        </a:rPr>
                        <a:t>　（7）</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7325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H</a:t>
                      </a:r>
                      <a:r>
                        <a:rPr b="1" lang="ja-JP" sz="1900">
                          <a:solidFill>
                            <a:schemeClr val="dk1"/>
                          </a:solidFill>
                        </a:rPr>
                        <a:t>　（8）</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I</a:t>
                      </a:r>
                      <a:r>
                        <a:rPr b="1" lang="ja-JP" sz="1900">
                          <a:solidFill>
                            <a:schemeClr val="dk1"/>
                          </a:solidFill>
                        </a:rPr>
                        <a:t>　  （9）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8315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J</a:t>
                      </a:r>
                      <a:r>
                        <a:rPr b="1" lang="ja-JP" sz="1900">
                          <a:solidFill>
                            <a:schemeClr val="dk1"/>
                          </a:solidFill>
                        </a:rPr>
                        <a:t>　（10）</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122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K</a:t>
                      </a:r>
                      <a:r>
                        <a:rPr b="1" lang="ja-JP" sz="1900">
                          <a:solidFill>
                            <a:schemeClr val="dk1"/>
                          </a:solidFill>
                        </a:rPr>
                        <a:t>　（11）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101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99999"/>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L</a:t>
                      </a:r>
                      <a:r>
                        <a:rPr b="1" lang="ja-JP" sz="1900">
                          <a:solidFill>
                            <a:schemeClr val="dk1"/>
                          </a:solidFill>
                        </a:rPr>
                        <a:t>　（12）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521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99999"/>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99999"/>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M</a:t>
                      </a:r>
                      <a:r>
                        <a:rPr b="1" lang="ja-JP" sz="1900">
                          <a:solidFill>
                            <a:schemeClr val="dk1"/>
                          </a:solidFill>
                        </a:rPr>
                        <a:t>　（</a:t>
                      </a:r>
                      <a:r>
                        <a:rPr b="1" lang="ja-JP" sz="1900">
                          <a:solidFill>
                            <a:srgbClr val="FF0000"/>
                          </a:solidFill>
                        </a:rPr>
                        <a:t>13</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FFF00"/>
                    </a:solidFill>
                  </a:tcPr>
                </a:tc>
                <a:tc>
                  <a:txBody>
                    <a:bodyPr/>
                    <a:lstStyle/>
                    <a:p>
                      <a:pPr indent="0" lvl="0" marL="0" rtl="0" algn="ctr">
                        <a:spcBef>
                          <a:spcPts val="0"/>
                        </a:spcBef>
                        <a:spcAft>
                          <a:spcPts val="0"/>
                        </a:spcAft>
                        <a:buNone/>
                      </a:pPr>
                      <a:r>
                        <a:rPr b="1" lang="ja-JP" sz="1900">
                          <a:solidFill>
                            <a:schemeClr val="dk1"/>
                          </a:solidFill>
                        </a:rPr>
                        <a:t>321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E9E9E"/>
                      </a:solidFill>
                      <a:prstDash val="solid"/>
                      <a:round/>
                      <a:headEnd len="sm" w="sm" type="none"/>
                      <a:tailEnd len="sm" w="sm" type="none"/>
                    </a:lnB>
                    <a:solidFill>
                      <a:srgbClr val="FFFF00"/>
                    </a:solidFill>
                  </a:tcPr>
                </a:tc>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graphicFrame>
        <p:nvGraphicFramePr>
          <p:cNvPr id="178" name="Google Shape;178;g2e1a19074d6_0_56"/>
          <p:cNvGraphicFramePr/>
          <p:nvPr/>
        </p:nvGraphicFramePr>
        <p:xfrm>
          <a:off x="7121300" y="122200"/>
          <a:ext cx="3000000" cy="3000000"/>
        </p:xfrm>
        <a:graphic>
          <a:graphicData uri="http://schemas.openxmlformats.org/drawingml/2006/table">
            <a:tbl>
              <a:tblPr>
                <a:noFill/>
                <a:tableStyleId>{5A264FB4-EA6D-4DDB-9050-0AC72DEC3DC3}</a:tableStyleId>
              </a:tblPr>
              <a:tblGrid>
                <a:gridCol w="1261375"/>
                <a:gridCol w="1261375"/>
                <a:gridCol w="1261375"/>
              </a:tblGrid>
              <a:tr h="466050">
                <a:tc>
                  <a:txBody>
                    <a:bodyPr/>
                    <a:lstStyle/>
                    <a:p>
                      <a:pPr indent="0" lvl="0" marL="0" rtl="0" algn="ctr">
                        <a:spcBef>
                          <a:spcPts val="0"/>
                        </a:spcBef>
                        <a:spcAft>
                          <a:spcPts val="0"/>
                        </a:spcAft>
                        <a:buNone/>
                      </a:pPr>
                      <a:r>
                        <a:rPr b="1" lang="ja-JP" sz="1900"/>
                        <a:t>行数</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席番号</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name</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r>
              <a:tr h="466050">
                <a:tc>
                  <a:txBody>
                    <a:bodyPr/>
                    <a:lstStyle/>
                    <a:p>
                      <a:pPr indent="0" lvl="0" marL="0" rtl="0" algn="ctr">
                        <a:spcBef>
                          <a:spcPts val="0"/>
                        </a:spcBef>
                        <a:spcAft>
                          <a:spcPts val="0"/>
                        </a:spcAft>
                        <a:buNone/>
                      </a:pPr>
                      <a:r>
                        <a:rPr b="1" lang="ja-JP" sz="1900"/>
                        <a:t>122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J</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初田</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H</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寺島</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321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M</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ダオ</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423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E</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井上</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521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L</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宮脇</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653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B</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山根木</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7325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G</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安本</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8315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I</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持永</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9153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A</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山中</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101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K</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岡本</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113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F</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藤野</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1234</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C</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中郡</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1329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D</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大住</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graphicFrame>
        <p:nvGraphicFramePr>
          <p:cNvPr id="179" name="Google Shape;179;g2e1a19074d6_0_56"/>
          <p:cNvGraphicFramePr/>
          <p:nvPr/>
        </p:nvGraphicFramePr>
        <p:xfrm>
          <a:off x="1013825" y="122200"/>
          <a:ext cx="3000000" cy="3000000"/>
        </p:xfrm>
        <a:graphic>
          <a:graphicData uri="http://schemas.openxmlformats.org/drawingml/2006/table">
            <a:tbl>
              <a:tblPr>
                <a:noFill/>
                <a:tableStyleId>{5A264FB4-EA6D-4DDB-9050-0AC72DEC3DC3}</a:tableStyleId>
              </a:tblPr>
              <a:tblGrid>
                <a:gridCol w="2015075"/>
                <a:gridCol w="2015075"/>
              </a:tblGrid>
              <a:tr h="466050">
                <a:tc>
                  <a:txBody>
                    <a:bodyPr/>
                    <a:lstStyle/>
                    <a:p>
                      <a:pPr indent="0" lvl="0" marL="0" rtl="0" algn="ctr">
                        <a:spcBef>
                          <a:spcPts val="0"/>
                        </a:spcBef>
                        <a:spcAft>
                          <a:spcPts val="0"/>
                        </a:spcAft>
                        <a:buNone/>
                      </a:pPr>
                      <a:r>
                        <a:rPr b="1" lang="ja-JP" sz="1900"/>
                        <a:t>席番号</a:t>
                      </a:r>
                      <a:endParaRPr b="1" sz="1900"/>
                    </a:p>
                  </a:txBody>
                  <a:tcPr marT="91425" marB="91425" marR="91425" marL="91425" anchor="ctr">
                    <a:lnL cap="flat" cmpd="sng" w="9525">
                      <a:solidFill>
                        <a:srgbClr val="9E9E9E"/>
                      </a:solidFill>
                      <a:prstDash val="solid"/>
                      <a:round/>
                      <a:headEnd len="sm" w="sm" type="none"/>
                      <a:tailEnd len="sm" w="sm" type="none"/>
                    </a:lnL>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行数</a:t>
                      </a:r>
                      <a:endParaRPr b="1" sz="1900"/>
                    </a:p>
                  </a:txBody>
                  <a:tcPr marT="91425" marB="91425" marR="91425" marL="91425" anchor="ctr">
                    <a:lnB cap="flat" cmpd="sng" w="9525">
                      <a:solidFill>
                        <a:srgbClr val="9E9E9E"/>
                      </a:solidFill>
                      <a:prstDash val="solid"/>
                      <a:round/>
                      <a:headEnd len="sm" w="sm" type="none"/>
                      <a:tailEnd len="sm" w="sm" type="none"/>
                    </a:lnB>
                    <a:solidFill>
                      <a:srgbClr val="B7B7B7"/>
                    </a:solidFill>
                  </a:tcPr>
                </a:tc>
              </a:tr>
              <a:tr h="466050">
                <a:tc>
                  <a:txBody>
                    <a:bodyPr/>
                    <a:lstStyle/>
                    <a:p>
                      <a:pPr indent="0" lvl="0" marL="457200" rtl="0" algn="l">
                        <a:spcBef>
                          <a:spcPts val="0"/>
                        </a:spcBef>
                        <a:spcAft>
                          <a:spcPts val="0"/>
                        </a:spcAft>
                        <a:buNone/>
                      </a:pPr>
                      <a:r>
                        <a:rPr b="1" lang="ja-JP" sz="1900"/>
                        <a:t>A　（1）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9153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B</a:t>
                      </a:r>
                      <a:r>
                        <a:rPr b="1" lang="ja-JP" sz="1900">
                          <a:solidFill>
                            <a:schemeClr val="dk1"/>
                          </a:solidFill>
                        </a:rPr>
                        <a:t>　（2）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653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C</a:t>
                      </a:r>
                      <a:r>
                        <a:rPr b="1" lang="ja-JP" sz="1900">
                          <a:solidFill>
                            <a:schemeClr val="dk1"/>
                          </a:solidFill>
                        </a:rPr>
                        <a:t>　（3）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1234</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D</a:t>
                      </a:r>
                      <a:r>
                        <a:rPr b="1" lang="ja-JP" sz="1900">
                          <a:solidFill>
                            <a:schemeClr val="dk1"/>
                          </a:solidFill>
                        </a:rPr>
                        <a:t>　（4）</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1329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G</a:t>
                      </a:r>
                      <a:r>
                        <a:rPr b="1" lang="ja-JP" sz="1900">
                          <a:solidFill>
                            <a:schemeClr val="dk1"/>
                          </a:solidFill>
                        </a:rPr>
                        <a:t>　（5）</a:t>
                      </a:r>
                      <a:endParaRPr b="1" sz="1900">
                        <a:solidFill>
                          <a:schemeClr val="dk1"/>
                        </a:solidFill>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423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F</a:t>
                      </a:r>
                      <a:r>
                        <a:rPr b="1" lang="ja-JP" sz="1900">
                          <a:solidFill>
                            <a:schemeClr val="dk1"/>
                          </a:solidFill>
                        </a:rPr>
                        <a:t>　（6）</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113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G</a:t>
                      </a:r>
                      <a:r>
                        <a:rPr b="1" lang="ja-JP" sz="1900">
                          <a:solidFill>
                            <a:schemeClr val="dk1"/>
                          </a:solidFill>
                        </a:rPr>
                        <a:t>　（7）</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7325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H</a:t>
                      </a:r>
                      <a:r>
                        <a:rPr b="1" lang="ja-JP" sz="1900">
                          <a:solidFill>
                            <a:schemeClr val="dk1"/>
                          </a:solidFill>
                        </a:rPr>
                        <a:t>　（8）</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I</a:t>
                      </a:r>
                      <a:r>
                        <a:rPr b="1" lang="ja-JP" sz="1900">
                          <a:solidFill>
                            <a:schemeClr val="dk1"/>
                          </a:solidFill>
                        </a:rPr>
                        <a:t>　  （9）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8315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J</a:t>
                      </a:r>
                      <a:r>
                        <a:rPr b="1" lang="ja-JP" sz="1900">
                          <a:solidFill>
                            <a:schemeClr val="dk1"/>
                          </a:solidFill>
                        </a:rPr>
                        <a:t>　（10）</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122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K</a:t>
                      </a:r>
                      <a:r>
                        <a:rPr b="1" lang="ja-JP" sz="1900">
                          <a:solidFill>
                            <a:schemeClr val="dk1"/>
                          </a:solidFill>
                        </a:rPr>
                        <a:t>　（11）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101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99999"/>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L</a:t>
                      </a:r>
                      <a:r>
                        <a:rPr b="1" lang="ja-JP" sz="1900">
                          <a:solidFill>
                            <a:schemeClr val="dk1"/>
                          </a:solidFill>
                        </a:rPr>
                        <a:t>　（12）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521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99999"/>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99999"/>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M</a:t>
                      </a:r>
                      <a:r>
                        <a:rPr b="1" lang="ja-JP" sz="1900">
                          <a:solidFill>
                            <a:schemeClr val="dk1"/>
                          </a:solidFill>
                        </a:rPr>
                        <a:t>　（</a:t>
                      </a:r>
                      <a:r>
                        <a:rPr b="1" lang="ja-JP" sz="1900">
                          <a:solidFill>
                            <a:srgbClr val="FF0000"/>
                          </a:solidFill>
                        </a:rPr>
                        <a:t>13</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FFF00"/>
                    </a:solidFill>
                  </a:tcPr>
                </a:tc>
                <a:tc>
                  <a:txBody>
                    <a:bodyPr/>
                    <a:lstStyle/>
                    <a:p>
                      <a:pPr indent="0" lvl="0" marL="0" rtl="0" algn="ctr">
                        <a:spcBef>
                          <a:spcPts val="0"/>
                        </a:spcBef>
                        <a:spcAft>
                          <a:spcPts val="0"/>
                        </a:spcAft>
                        <a:buNone/>
                      </a:pPr>
                      <a:r>
                        <a:rPr b="1" lang="ja-JP" sz="1900">
                          <a:solidFill>
                            <a:schemeClr val="dk1"/>
                          </a:solidFill>
                        </a:rPr>
                        <a:t>321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E9E9E"/>
                      </a:solidFill>
                      <a:prstDash val="solid"/>
                      <a:round/>
                      <a:headEnd len="sm" w="sm" type="none"/>
                      <a:tailEnd len="sm" w="sm" type="none"/>
                    </a:lnB>
                    <a:solidFill>
                      <a:srgbClr val="FFFF00"/>
                    </a:solidFill>
                  </a:tcPr>
                </a:tc>
              </a:tr>
            </a:tbl>
          </a:graphicData>
        </a:graphic>
      </p:graphicFrame>
      <p:cxnSp>
        <p:nvCxnSpPr>
          <p:cNvPr id="180" name="Google Shape;180;g2e1a19074d6_0_56"/>
          <p:cNvCxnSpPr/>
          <p:nvPr/>
        </p:nvCxnSpPr>
        <p:spPr>
          <a:xfrm flipH="1" rot="10800000">
            <a:off x="4762500" y="1866200"/>
            <a:ext cx="2549400" cy="4790400"/>
          </a:xfrm>
          <a:prstGeom prst="straightConnector1">
            <a:avLst/>
          </a:prstGeom>
          <a:noFill/>
          <a:ln cap="flat" cmpd="sng" w="114300">
            <a:solidFill>
              <a:schemeClr val="dk2"/>
            </a:solidFill>
            <a:prstDash val="solid"/>
            <a:round/>
            <a:headEnd len="med" w="med" type="none"/>
            <a:tailEnd len="med" w="med" type="triangle"/>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graphicFrame>
        <p:nvGraphicFramePr>
          <p:cNvPr id="185" name="Google Shape;185;g2e1a19074d6_0_63"/>
          <p:cNvGraphicFramePr/>
          <p:nvPr/>
        </p:nvGraphicFramePr>
        <p:xfrm>
          <a:off x="7121300" y="122200"/>
          <a:ext cx="3000000" cy="3000000"/>
        </p:xfrm>
        <a:graphic>
          <a:graphicData uri="http://schemas.openxmlformats.org/drawingml/2006/table">
            <a:tbl>
              <a:tblPr>
                <a:noFill/>
                <a:tableStyleId>{5A264FB4-EA6D-4DDB-9050-0AC72DEC3DC3}</a:tableStyleId>
              </a:tblPr>
              <a:tblGrid>
                <a:gridCol w="1261375"/>
                <a:gridCol w="1261375"/>
                <a:gridCol w="1261375"/>
              </a:tblGrid>
              <a:tr h="466050">
                <a:tc>
                  <a:txBody>
                    <a:bodyPr/>
                    <a:lstStyle/>
                    <a:p>
                      <a:pPr indent="0" lvl="0" marL="0" rtl="0" algn="ctr">
                        <a:spcBef>
                          <a:spcPts val="0"/>
                        </a:spcBef>
                        <a:spcAft>
                          <a:spcPts val="0"/>
                        </a:spcAft>
                        <a:buNone/>
                      </a:pPr>
                      <a:r>
                        <a:rPr b="1" lang="ja-JP" sz="1900"/>
                        <a:t>行数</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席番号</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name</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r>
              <a:tr h="466050">
                <a:tc>
                  <a:txBody>
                    <a:bodyPr/>
                    <a:lstStyle/>
                    <a:p>
                      <a:pPr indent="0" lvl="0" marL="0" rtl="0" algn="ctr">
                        <a:spcBef>
                          <a:spcPts val="0"/>
                        </a:spcBef>
                        <a:spcAft>
                          <a:spcPts val="0"/>
                        </a:spcAft>
                        <a:buNone/>
                      </a:pPr>
                      <a:r>
                        <a:rPr b="1" lang="ja-JP" sz="1900"/>
                        <a:t>122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J</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初田</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H</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寺島</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321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FFF00"/>
                    </a:solidFill>
                  </a:tcPr>
                </a:tc>
                <a:tc>
                  <a:txBody>
                    <a:bodyPr/>
                    <a:lstStyle/>
                    <a:p>
                      <a:pPr indent="0" lvl="0" marL="0" rtl="0" algn="ctr">
                        <a:spcBef>
                          <a:spcPts val="0"/>
                        </a:spcBef>
                        <a:spcAft>
                          <a:spcPts val="0"/>
                        </a:spcAft>
                        <a:buNone/>
                      </a:pPr>
                      <a:r>
                        <a:rPr b="1" lang="ja-JP" sz="1900"/>
                        <a:t>M</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FFF00"/>
                    </a:solidFill>
                  </a:tcPr>
                </a:tc>
                <a:tc>
                  <a:txBody>
                    <a:bodyPr/>
                    <a:lstStyle/>
                    <a:p>
                      <a:pPr indent="0" lvl="0" marL="0" rtl="0" algn="ctr">
                        <a:spcBef>
                          <a:spcPts val="0"/>
                        </a:spcBef>
                        <a:spcAft>
                          <a:spcPts val="0"/>
                        </a:spcAft>
                        <a:buNone/>
                      </a:pPr>
                      <a:r>
                        <a:rPr b="1" lang="ja-JP" sz="1900"/>
                        <a:t>ダオ</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FFF00"/>
                    </a:solidFill>
                  </a:tcPr>
                </a:tc>
              </a:tr>
              <a:tr h="466050">
                <a:tc>
                  <a:txBody>
                    <a:bodyPr/>
                    <a:lstStyle/>
                    <a:p>
                      <a:pPr indent="0" lvl="0" marL="0" rtl="0" algn="ctr">
                        <a:spcBef>
                          <a:spcPts val="0"/>
                        </a:spcBef>
                        <a:spcAft>
                          <a:spcPts val="0"/>
                        </a:spcAft>
                        <a:buNone/>
                      </a:pPr>
                      <a:r>
                        <a:rPr b="1" lang="ja-JP" sz="1900"/>
                        <a:t>423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E</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井上</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521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L</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宮脇</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653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B</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山根木</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7325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G</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安本</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8315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I</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持永</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9153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A</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山中</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101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K</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岡本</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113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F</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藤野</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1234</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C</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中郡</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1329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D</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大住</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graphicFrame>
        <p:nvGraphicFramePr>
          <p:cNvPr id="186" name="Google Shape;186;g2e1a19074d6_0_63"/>
          <p:cNvGraphicFramePr/>
          <p:nvPr/>
        </p:nvGraphicFramePr>
        <p:xfrm>
          <a:off x="1013825" y="122200"/>
          <a:ext cx="3000000" cy="3000000"/>
        </p:xfrm>
        <a:graphic>
          <a:graphicData uri="http://schemas.openxmlformats.org/drawingml/2006/table">
            <a:tbl>
              <a:tblPr>
                <a:noFill/>
                <a:tableStyleId>{5A264FB4-EA6D-4DDB-9050-0AC72DEC3DC3}</a:tableStyleId>
              </a:tblPr>
              <a:tblGrid>
                <a:gridCol w="2015075"/>
                <a:gridCol w="2015075"/>
              </a:tblGrid>
              <a:tr h="466050">
                <a:tc>
                  <a:txBody>
                    <a:bodyPr/>
                    <a:lstStyle/>
                    <a:p>
                      <a:pPr indent="0" lvl="0" marL="0" rtl="0" algn="ctr">
                        <a:spcBef>
                          <a:spcPts val="0"/>
                        </a:spcBef>
                        <a:spcAft>
                          <a:spcPts val="0"/>
                        </a:spcAft>
                        <a:buNone/>
                      </a:pPr>
                      <a:r>
                        <a:rPr b="1" lang="ja-JP" sz="1900"/>
                        <a:t>席番号</a:t>
                      </a:r>
                      <a:endParaRPr b="1" sz="1900"/>
                    </a:p>
                  </a:txBody>
                  <a:tcPr marT="91425" marB="91425" marR="91425" marL="91425" anchor="ctr">
                    <a:lnL cap="flat" cmpd="sng" w="9525">
                      <a:solidFill>
                        <a:srgbClr val="9E9E9E"/>
                      </a:solidFill>
                      <a:prstDash val="solid"/>
                      <a:round/>
                      <a:headEnd len="sm" w="sm" type="none"/>
                      <a:tailEnd len="sm" w="sm" type="none"/>
                    </a:lnL>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行数</a:t>
                      </a:r>
                      <a:endParaRPr b="1" sz="1900"/>
                    </a:p>
                  </a:txBody>
                  <a:tcPr marT="91425" marB="91425" marR="91425" marL="91425" anchor="ctr">
                    <a:lnB cap="flat" cmpd="sng" w="9525">
                      <a:solidFill>
                        <a:srgbClr val="9E9E9E"/>
                      </a:solidFill>
                      <a:prstDash val="solid"/>
                      <a:round/>
                      <a:headEnd len="sm" w="sm" type="none"/>
                      <a:tailEnd len="sm" w="sm" type="none"/>
                    </a:lnB>
                    <a:solidFill>
                      <a:srgbClr val="B7B7B7"/>
                    </a:solidFill>
                  </a:tcPr>
                </a:tc>
              </a:tr>
              <a:tr h="466050">
                <a:tc>
                  <a:txBody>
                    <a:bodyPr/>
                    <a:lstStyle/>
                    <a:p>
                      <a:pPr indent="0" lvl="0" marL="457200" rtl="0" algn="l">
                        <a:spcBef>
                          <a:spcPts val="0"/>
                        </a:spcBef>
                        <a:spcAft>
                          <a:spcPts val="0"/>
                        </a:spcAft>
                        <a:buNone/>
                      </a:pPr>
                      <a:r>
                        <a:rPr b="1" lang="ja-JP" sz="1900"/>
                        <a:t>A　（1）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9153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B</a:t>
                      </a:r>
                      <a:r>
                        <a:rPr b="1" lang="ja-JP" sz="1900">
                          <a:solidFill>
                            <a:schemeClr val="dk1"/>
                          </a:solidFill>
                        </a:rPr>
                        <a:t>　（2）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653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C</a:t>
                      </a:r>
                      <a:r>
                        <a:rPr b="1" lang="ja-JP" sz="1900">
                          <a:solidFill>
                            <a:schemeClr val="dk1"/>
                          </a:solidFill>
                        </a:rPr>
                        <a:t>　（3）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1234</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D</a:t>
                      </a:r>
                      <a:r>
                        <a:rPr b="1" lang="ja-JP" sz="1900">
                          <a:solidFill>
                            <a:schemeClr val="dk1"/>
                          </a:solidFill>
                        </a:rPr>
                        <a:t>　（4）</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1329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G</a:t>
                      </a:r>
                      <a:r>
                        <a:rPr b="1" lang="ja-JP" sz="1900">
                          <a:solidFill>
                            <a:schemeClr val="dk1"/>
                          </a:solidFill>
                        </a:rPr>
                        <a:t>　（5）</a:t>
                      </a:r>
                      <a:endParaRPr b="1" sz="1900">
                        <a:solidFill>
                          <a:schemeClr val="dk1"/>
                        </a:solidFill>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423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F</a:t>
                      </a:r>
                      <a:r>
                        <a:rPr b="1" lang="ja-JP" sz="1900">
                          <a:solidFill>
                            <a:schemeClr val="dk1"/>
                          </a:solidFill>
                        </a:rPr>
                        <a:t>　（6）</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113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G</a:t>
                      </a:r>
                      <a:r>
                        <a:rPr b="1" lang="ja-JP" sz="1900">
                          <a:solidFill>
                            <a:schemeClr val="dk1"/>
                          </a:solidFill>
                        </a:rPr>
                        <a:t>　（7）</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7325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H</a:t>
                      </a:r>
                      <a:r>
                        <a:rPr b="1" lang="ja-JP" sz="1900">
                          <a:solidFill>
                            <a:schemeClr val="dk1"/>
                          </a:solidFill>
                        </a:rPr>
                        <a:t>　（8）</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I</a:t>
                      </a:r>
                      <a:r>
                        <a:rPr b="1" lang="ja-JP" sz="1900">
                          <a:solidFill>
                            <a:schemeClr val="dk1"/>
                          </a:solidFill>
                        </a:rPr>
                        <a:t>　  （9）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8315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J</a:t>
                      </a:r>
                      <a:r>
                        <a:rPr b="1" lang="ja-JP" sz="1900">
                          <a:solidFill>
                            <a:schemeClr val="dk1"/>
                          </a:solidFill>
                        </a:rPr>
                        <a:t>　（10）</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122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K</a:t>
                      </a:r>
                      <a:r>
                        <a:rPr b="1" lang="ja-JP" sz="1900">
                          <a:solidFill>
                            <a:schemeClr val="dk1"/>
                          </a:solidFill>
                        </a:rPr>
                        <a:t>　（11）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101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99999"/>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L</a:t>
                      </a:r>
                      <a:r>
                        <a:rPr b="1" lang="ja-JP" sz="1900">
                          <a:solidFill>
                            <a:schemeClr val="dk1"/>
                          </a:solidFill>
                        </a:rPr>
                        <a:t>　（12）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521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99999"/>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99999"/>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M</a:t>
                      </a:r>
                      <a:r>
                        <a:rPr b="1" lang="ja-JP" sz="1900">
                          <a:solidFill>
                            <a:schemeClr val="dk1"/>
                          </a:solidFill>
                        </a:rPr>
                        <a:t>　（</a:t>
                      </a:r>
                      <a:r>
                        <a:rPr b="1" lang="ja-JP" sz="1900">
                          <a:solidFill>
                            <a:srgbClr val="FF0000"/>
                          </a:solidFill>
                        </a:rPr>
                        <a:t>13</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FFF00"/>
                    </a:solidFill>
                  </a:tcPr>
                </a:tc>
                <a:tc>
                  <a:txBody>
                    <a:bodyPr/>
                    <a:lstStyle/>
                    <a:p>
                      <a:pPr indent="0" lvl="0" marL="0" rtl="0" algn="ctr">
                        <a:spcBef>
                          <a:spcPts val="0"/>
                        </a:spcBef>
                        <a:spcAft>
                          <a:spcPts val="0"/>
                        </a:spcAft>
                        <a:buNone/>
                      </a:pPr>
                      <a:r>
                        <a:rPr b="1" lang="ja-JP" sz="1900">
                          <a:solidFill>
                            <a:schemeClr val="dk1"/>
                          </a:solidFill>
                        </a:rPr>
                        <a:t>321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E9E9E"/>
                      </a:solidFill>
                      <a:prstDash val="solid"/>
                      <a:round/>
                      <a:headEnd len="sm" w="sm" type="none"/>
                      <a:tailEnd len="sm" w="sm" type="none"/>
                    </a:lnB>
                    <a:solidFill>
                      <a:srgbClr val="FFFF00"/>
                    </a:solidFill>
                  </a:tcPr>
                </a:tc>
              </a:tr>
            </a:tbl>
          </a:graphicData>
        </a:graphic>
      </p:graphicFrame>
      <p:cxnSp>
        <p:nvCxnSpPr>
          <p:cNvPr id="187" name="Google Shape;187;g2e1a19074d6_0_63"/>
          <p:cNvCxnSpPr/>
          <p:nvPr/>
        </p:nvCxnSpPr>
        <p:spPr>
          <a:xfrm flipH="1" rot="10800000">
            <a:off x="4762500" y="1866200"/>
            <a:ext cx="2549400" cy="4790400"/>
          </a:xfrm>
          <a:prstGeom prst="straightConnector1">
            <a:avLst/>
          </a:prstGeom>
          <a:noFill/>
          <a:ln cap="flat" cmpd="sng" w="114300">
            <a:solidFill>
              <a:schemeClr val="dk2"/>
            </a:solidFill>
            <a:prstDash val="solid"/>
            <a:round/>
            <a:headEnd len="med" w="med" type="none"/>
            <a:tailEnd len="med" w="med" type="triangle"/>
          </a:ln>
        </p:spPr>
      </p:cxn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graphicFrame>
        <p:nvGraphicFramePr>
          <p:cNvPr id="192" name="Google Shape;192;g2e1a19074d6_0_69"/>
          <p:cNvGraphicFramePr/>
          <p:nvPr/>
        </p:nvGraphicFramePr>
        <p:xfrm>
          <a:off x="7121300" y="122200"/>
          <a:ext cx="3000000" cy="3000000"/>
        </p:xfrm>
        <a:graphic>
          <a:graphicData uri="http://schemas.openxmlformats.org/drawingml/2006/table">
            <a:tbl>
              <a:tblPr>
                <a:noFill/>
                <a:tableStyleId>{5A264FB4-EA6D-4DDB-9050-0AC72DEC3DC3}</a:tableStyleId>
              </a:tblPr>
              <a:tblGrid>
                <a:gridCol w="1261375"/>
                <a:gridCol w="1261375"/>
                <a:gridCol w="1261375"/>
              </a:tblGrid>
              <a:tr h="466050">
                <a:tc>
                  <a:txBody>
                    <a:bodyPr/>
                    <a:lstStyle/>
                    <a:p>
                      <a:pPr indent="0" lvl="0" marL="0" rtl="0" algn="ctr">
                        <a:spcBef>
                          <a:spcPts val="0"/>
                        </a:spcBef>
                        <a:spcAft>
                          <a:spcPts val="0"/>
                        </a:spcAft>
                        <a:buNone/>
                      </a:pPr>
                      <a:r>
                        <a:rPr b="1" lang="ja-JP" sz="1900"/>
                        <a:t>行数</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席番号</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name</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r>
              <a:tr h="466050">
                <a:tc>
                  <a:txBody>
                    <a:bodyPr/>
                    <a:lstStyle/>
                    <a:p>
                      <a:pPr indent="0" lvl="0" marL="0" rtl="0" algn="ctr">
                        <a:spcBef>
                          <a:spcPts val="0"/>
                        </a:spcBef>
                        <a:spcAft>
                          <a:spcPts val="0"/>
                        </a:spcAft>
                        <a:buNone/>
                      </a:pPr>
                      <a:r>
                        <a:rPr b="1" lang="ja-JP" sz="1900"/>
                        <a:t>122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J</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初田</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H</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寺島</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321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FFF00"/>
                    </a:solidFill>
                  </a:tcPr>
                </a:tc>
                <a:tc>
                  <a:txBody>
                    <a:bodyPr/>
                    <a:lstStyle/>
                    <a:p>
                      <a:pPr indent="0" lvl="0" marL="0" rtl="0" algn="ctr">
                        <a:spcBef>
                          <a:spcPts val="0"/>
                        </a:spcBef>
                        <a:spcAft>
                          <a:spcPts val="0"/>
                        </a:spcAft>
                        <a:buNone/>
                      </a:pPr>
                      <a:r>
                        <a:rPr b="1" lang="ja-JP" sz="1900"/>
                        <a:t>M</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FFF00"/>
                    </a:solidFill>
                  </a:tcPr>
                </a:tc>
                <a:tc>
                  <a:txBody>
                    <a:bodyPr/>
                    <a:lstStyle/>
                    <a:p>
                      <a:pPr indent="0" lvl="0" marL="0" rtl="0" algn="ctr">
                        <a:spcBef>
                          <a:spcPts val="0"/>
                        </a:spcBef>
                        <a:spcAft>
                          <a:spcPts val="0"/>
                        </a:spcAft>
                        <a:buNone/>
                      </a:pPr>
                      <a:r>
                        <a:rPr b="1" lang="ja-JP" sz="1900"/>
                        <a:t>ダオ</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FFF00"/>
                    </a:solidFill>
                  </a:tcPr>
                </a:tc>
              </a:tr>
              <a:tr h="466050">
                <a:tc>
                  <a:txBody>
                    <a:bodyPr/>
                    <a:lstStyle/>
                    <a:p>
                      <a:pPr indent="0" lvl="0" marL="0" rtl="0" algn="ctr">
                        <a:spcBef>
                          <a:spcPts val="0"/>
                        </a:spcBef>
                        <a:spcAft>
                          <a:spcPts val="0"/>
                        </a:spcAft>
                        <a:buNone/>
                      </a:pPr>
                      <a:r>
                        <a:rPr b="1" lang="ja-JP" sz="1900"/>
                        <a:t>423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E</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井上</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521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L</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宮脇</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653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B</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山根木</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7325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G</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安本</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8315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I</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持永</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9153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A</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山中</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101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K</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岡本</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113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F</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藤野</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1234</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C</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中郡</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1329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D</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大住</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graphicFrame>
        <p:nvGraphicFramePr>
          <p:cNvPr id="193" name="Google Shape;193;g2e1a19074d6_0_69"/>
          <p:cNvGraphicFramePr/>
          <p:nvPr/>
        </p:nvGraphicFramePr>
        <p:xfrm>
          <a:off x="1013825" y="122200"/>
          <a:ext cx="3000000" cy="3000000"/>
        </p:xfrm>
        <a:graphic>
          <a:graphicData uri="http://schemas.openxmlformats.org/drawingml/2006/table">
            <a:tbl>
              <a:tblPr>
                <a:noFill/>
                <a:tableStyleId>{5A264FB4-EA6D-4DDB-9050-0AC72DEC3DC3}</a:tableStyleId>
              </a:tblPr>
              <a:tblGrid>
                <a:gridCol w="2015075"/>
                <a:gridCol w="2015075"/>
              </a:tblGrid>
              <a:tr h="466050">
                <a:tc>
                  <a:txBody>
                    <a:bodyPr/>
                    <a:lstStyle/>
                    <a:p>
                      <a:pPr indent="0" lvl="0" marL="0" rtl="0" algn="ctr">
                        <a:spcBef>
                          <a:spcPts val="0"/>
                        </a:spcBef>
                        <a:spcAft>
                          <a:spcPts val="0"/>
                        </a:spcAft>
                        <a:buNone/>
                      </a:pPr>
                      <a:r>
                        <a:rPr b="1" lang="ja-JP" sz="1900"/>
                        <a:t>席番号</a:t>
                      </a:r>
                      <a:endParaRPr b="1" sz="1900"/>
                    </a:p>
                  </a:txBody>
                  <a:tcPr marT="91425" marB="91425" marR="91425" marL="91425" anchor="ctr">
                    <a:lnL cap="flat" cmpd="sng" w="9525">
                      <a:solidFill>
                        <a:srgbClr val="9E9E9E"/>
                      </a:solidFill>
                      <a:prstDash val="solid"/>
                      <a:round/>
                      <a:headEnd len="sm" w="sm" type="none"/>
                      <a:tailEnd len="sm" w="sm" type="none"/>
                    </a:lnL>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行数</a:t>
                      </a:r>
                      <a:endParaRPr b="1" sz="1900"/>
                    </a:p>
                  </a:txBody>
                  <a:tcPr marT="91425" marB="91425" marR="91425" marL="91425" anchor="ctr">
                    <a:lnB cap="flat" cmpd="sng" w="9525">
                      <a:solidFill>
                        <a:srgbClr val="9E9E9E"/>
                      </a:solidFill>
                      <a:prstDash val="solid"/>
                      <a:round/>
                      <a:headEnd len="sm" w="sm" type="none"/>
                      <a:tailEnd len="sm" w="sm" type="none"/>
                    </a:lnB>
                    <a:solidFill>
                      <a:srgbClr val="B7B7B7"/>
                    </a:solidFill>
                  </a:tcPr>
                </a:tc>
              </a:tr>
              <a:tr h="466050">
                <a:tc>
                  <a:txBody>
                    <a:bodyPr/>
                    <a:lstStyle/>
                    <a:p>
                      <a:pPr indent="0" lvl="0" marL="457200" rtl="0" algn="l">
                        <a:spcBef>
                          <a:spcPts val="0"/>
                        </a:spcBef>
                        <a:spcAft>
                          <a:spcPts val="0"/>
                        </a:spcAft>
                        <a:buNone/>
                      </a:pPr>
                      <a:r>
                        <a:rPr b="1" lang="ja-JP" sz="1900"/>
                        <a:t>A　（1）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9153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B</a:t>
                      </a:r>
                      <a:r>
                        <a:rPr b="1" lang="ja-JP" sz="1900">
                          <a:solidFill>
                            <a:schemeClr val="dk1"/>
                          </a:solidFill>
                        </a:rPr>
                        <a:t>　（2）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653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C</a:t>
                      </a:r>
                      <a:r>
                        <a:rPr b="1" lang="ja-JP" sz="1900">
                          <a:solidFill>
                            <a:schemeClr val="dk1"/>
                          </a:solidFill>
                        </a:rPr>
                        <a:t>　（3）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1234</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D</a:t>
                      </a:r>
                      <a:r>
                        <a:rPr b="1" lang="ja-JP" sz="1900">
                          <a:solidFill>
                            <a:schemeClr val="dk1"/>
                          </a:solidFill>
                        </a:rPr>
                        <a:t>　（4）</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1329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G</a:t>
                      </a:r>
                      <a:r>
                        <a:rPr b="1" lang="ja-JP" sz="1900">
                          <a:solidFill>
                            <a:schemeClr val="dk1"/>
                          </a:solidFill>
                        </a:rPr>
                        <a:t>　（5）</a:t>
                      </a:r>
                      <a:endParaRPr b="1" sz="1900">
                        <a:solidFill>
                          <a:schemeClr val="dk1"/>
                        </a:solidFill>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423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F</a:t>
                      </a:r>
                      <a:r>
                        <a:rPr b="1" lang="ja-JP" sz="1900">
                          <a:solidFill>
                            <a:schemeClr val="dk1"/>
                          </a:solidFill>
                        </a:rPr>
                        <a:t>　（6）</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113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G</a:t>
                      </a:r>
                      <a:r>
                        <a:rPr b="1" lang="ja-JP" sz="1900">
                          <a:solidFill>
                            <a:schemeClr val="dk1"/>
                          </a:solidFill>
                        </a:rPr>
                        <a:t>　（7）</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7325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H</a:t>
                      </a:r>
                      <a:r>
                        <a:rPr b="1" lang="ja-JP" sz="1900">
                          <a:solidFill>
                            <a:schemeClr val="dk1"/>
                          </a:solidFill>
                        </a:rPr>
                        <a:t>　（8）</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I</a:t>
                      </a:r>
                      <a:r>
                        <a:rPr b="1" lang="ja-JP" sz="1900">
                          <a:solidFill>
                            <a:schemeClr val="dk1"/>
                          </a:solidFill>
                        </a:rPr>
                        <a:t>　  （9）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8315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J</a:t>
                      </a:r>
                      <a:r>
                        <a:rPr b="1" lang="ja-JP" sz="1900">
                          <a:solidFill>
                            <a:schemeClr val="dk1"/>
                          </a:solidFill>
                        </a:rPr>
                        <a:t>　（10）</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122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K</a:t>
                      </a:r>
                      <a:r>
                        <a:rPr b="1" lang="ja-JP" sz="1900">
                          <a:solidFill>
                            <a:schemeClr val="dk1"/>
                          </a:solidFill>
                        </a:rPr>
                        <a:t>　（11）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101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99999"/>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L</a:t>
                      </a:r>
                      <a:r>
                        <a:rPr b="1" lang="ja-JP" sz="1900">
                          <a:solidFill>
                            <a:schemeClr val="dk1"/>
                          </a:solidFill>
                        </a:rPr>
                        <a:t>　（12）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521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99999"/>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99999"/>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M</a:t>
                      </a:r>
                      <a:r>
                        <a:rPr b="1" lang="ja-JP" sz="1900">
                          <a:solidFill>
                            <a:schemeClr val="dk1"/>
                          </a:solidFill>
                        </a:rPr>
                        <a:t>　（</a:t>
                      </a:r>
                      <a:r>
                        <a:rPr b="1" lang="ja-JP" sz="1900">
                          <a:solidFill>
                            <a:srgbClr val="FF0000"/>
                          </a:solidFill>
                        </a:rPr>
                        <a:t>13</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FFF00"/>
                    </a:solidFill>
                  </a:tcPr>
                </a:tc>
                <a:tc>
                  <a:txBody>
                    <a:bodyPr/>
                    <a:lstStyle/>
                    <a:p>
                      <a:pPr indent="0" lvl="0" marL="0" rtl="0" algn="ctr">
                        <a:spcBef>
                          <a:spcPts val="0"/>
                        </a:spcBef>
                        <a:spcAft>
                          <a:spcPts val="0"/>
                        </a:spcAft>
                        <a:buNone/>
                      </a:pPr>
                      <a:r>
                        <a:rPr b="1" lang="ja-JP" sz="1900">
                          <a:solidFill>
                            <a:schemeClr val="dk1"/>
                          </a:solidFill>
                        </a:rPr>
                        <a:t>321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E9E9E"/>
                      </a:solidFill>
                      <a:prstDash val="solid"/>
                      <a:round/>
                      <a:headEnd len="sm" w="sm" type="none"/>
                      <a:tailEnd len="sm" w="sm" type="none"/>
                    </a:lnB>
                    <a:solidFill>
                      <a:srgbClr val="FFFF00"/>
                    </a:solidFill>
                  </a:tcPr>
                </a:tc>
              </a:tr>
            </a:tbl>
          </a:graphicData>
        </a:graphic>
      </p:graphicFrame>
      <p:cxnSp>
        <p:nvCxnSpPr>
          <p:cNvPr id="194" name="Google Shape;194;g2e1a19074d6_0_69"/>
          <p:cNvCxnSpPr/>
          <p:nvPr/>
        </p:nvCxnSpPr>
        <p:spPr>
          <a:xfrm flipH="1" rot="10800000">
            <a:off x="4762500" y="1866200"/>
            <a:ext cx="2549400" cy="4790400"/>
          </a:xfrm>
          <a:prstGeom prst="straightConnector1">
            <a:avLst/>
          </a:prstGeom>
          <a:noFill/>
          <a:ln cap="flat" cmpd="sng" w="114300">
            <a:solidFill>
              <a:schemeClr val="dk2"/>
            </a:solidFill>
            <a:prstDash val="solid"/>
            <a:round/>
            <a:headEnd len="med" w="med" type="none"/>
            <a:tailEnd len="med" w="med" type="triangle"/>
          </a:ln>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graphicFrame>
        <p:nvGraphicFramePr>
          <p:cNvPr id="199" name="Google Shape;199;g2e1a19074d6_0_75"/>
          <p:cNvGraphicFramePr/>
          <p:nvPr/>
        </p:nvGraphicFramePr>
        <p:xfrm>
          <a:off x="7121300" y="122200"/>
          <a:ext cx="3000000" cy="3000000"/>
        </p:xfrm>
        <a:graphic>
          <a:graphicData uri="http://schemas.openxmlformats.org/drawingml/2006/table">
            <a:tbl>
              <a:tblPr>
                <a:noFill/>
                <a:tableStyleId>{5A264FB4-EA6D-4DDB-9050-0AC72DEC3DC3}</a:tableStyleId>
              </a:tblPr>
              <a:tblGrid>
                <a:gridCol w="1261375"/>
                <a:gridCol w="1261375"/>
                <a:gridCol w="1261375"/>
              </a:tblGrid>
              <a:tr h="466050">
                <a:tc>
                  <a:txBody>
                    <a:bodyPr/>
                    <a:lstStyle/>
                    <a:p>
                      <a:pPr indent="0" lvl="0" marL="0" rtl="0" algn="ctr">
                        <a:spcBef>
                          <a:spcPts val="0"/>
                        </a:spcBef>
                        <a:spcAft>
                          <a:spcPts val="0"/>
                        </a:spcAft>
                        <a:buNone/>
                      </a:pPr>
                      <a:r>
                        <a:rPr b="1" lang="ja-JP" sz="1900"/>
                        <a:t>行数</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席番号</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name</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r>
              <a:tr h="466050">
                <a:tc>
                  <a:txBody>
                    <a:bodyPr/>
                    <a:lstStyle/>
                    <a:p>
                      <a:pPr indent="0" lvl="0" marL="0" rtl="0" algn="ctr">
                        <a:spcBef>
                          <a:spcPts val="0"/>
                        </a:spcBef>
                        <a:spcAft>
                          <a:spcPts val="0"/>
                        </a:spcAft>
                        <a:buNone/>
                      </a:pPr>
                      <a:r>
                        <a:rPr b="1" lang="ja-JP" sz="1900"/>
                        <a:t>122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J</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初田</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H</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寺島</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321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FFF00"/>
                    </a:solidFill>
                  </a:tcPr>
                </a:tc>
                <a:tc>
                  <a:txBody>
                    <a:bodyPr/>
                    <a:lstStyle/>
                    <a:p>
                      <a:pPr indent="0" lvl="0" marL="0" rtl="0" algn="ctr">
                        <a:spcBef>
                          <a:spcPts val="0"/>
                        </a:spcBef>
                        <a:spcAft>
                          <a:spcPts val="0"/>
                        </a:spcAft>
                        <a:buNone/>
                      </a:pPr>
                      <a:r>
                        <a:rPr b="1" lang="ja-JP" sz="1900"/>
                        <a:t>M</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FFF00"/>
                    </a:solidFill>
                  </a:tcPr>
                </a:tc>
                <a:tc>
                  <a:txBody>
                    <a:bodyPr/>
                    <a:lstStyle/>
                    <a:p>
                      <a:pPr indent="0" lvl="0" marL="0" rtl="0" algn="ctr">
                        <a:spcBef>
                          <a:spcPts val="0"/>
                        </a:spcBef>
                        <a:spcAft>
                          <a:spcPts val="0"/>
                        </a:spcAft>
                        <a:buNone/>
                      </a:pPr>
                      <a:r>
                        <a:rPr b="1" lang="ja-JP" sz="1900"/>
                        <a:t>ダオ</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FFF00"/>
                    </a:solidFill>
                  </a:tcPr>
                </a:tc>
              </a:tr>
              <a:tr h="466050">
                <a:tc>
                  <a:txBody>
                    <a:bodyPr/>
                    <a:lstStyle/>
                    <a:p>
                      <a:pPr indent="0" lvl="0" marL="0" rtl="0" algn="ctr">
                        <a:spcBef>
                          <a:spcPts val="0"/>
                        </a:spcBef>
                        <a:spcAft>
                          <a:spcPts val="0"/>
                        </a:spcAft>
                        <a:buNone/>
                      </a:pPr>
                      <a:r>
                        <a:rPr b="1" lang="ja-JP" sz="1900"/>
                        <a:t>423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E</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井上</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521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L</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宮脇</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653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B</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山根木</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7325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G</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安本</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8315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I</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持永</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9153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A</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山中</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101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K</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岡本</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113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F</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藤野</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1234</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C</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中郡</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1329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D</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大住</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graphicFrame>
        <p:nvGraphicFramePr>
          <p:cNvPr id="200" name="Google Shape;200;g2e1a19074d6_0_75"/>
          <p:cNvGraphicFramePr/>
          <p:nvPr/>
        </p:nvGraphicFramePr>
        <p:xfrm>
          <a:off x="1013825" y="122200"/>
          <a:ext cx="3000000" cy="3000000"/>
        </p:xfrm>
        <a:graphic>
          <a:graphicData uri="http://schemas.openxmlformats.org/drawingml/2006/table">
            <a:tbl>
              <a:tblPr>
                <a:noFill/>
                <a:tableStyleId>{5A264FB4-EA6D-4DDB-9050-0AC72DEC3DC3}</a:tableStyleId>
              </a:tblPr>
              <a:tblGrid>
                <a:gridCol w="2015075"/>
                <a:gridCol w="2015075"/>
              </a:tblGrid>
              <a:tr h="466050">
                <a:tc>
                  <a:txBody>
                    <a:bodyPr/>
                    <a:lstStyle/>
                    <a:p>
                      <a:pPr indent="0" lvl="0" marL="0" rtl="0" algn="ctr">
                        <a:spcBef>
                          <a:spcPts val="0"/>
                        </a:spcBef>
                        <a:spcAft>
                          <a:spcPts val="0"/>
                        </a:spcAft>
                        <a:buNone/>
                      </a:pPr>
                      <a:r>
                        <a:rPr b="1" lang="ja-JP" sz="1900"/>
                        <a:t>席番号</a:t>
                      </a:r>
                      <a:endParaRPr b="1" sz="1900"/>
                    </a:p>
                  </a:txBody>
                  <a:tcPr marT="91425" marB="91425" marR="91425" marL="91425" anchor="ctr">
                    <a:lnL cap="flat" cmpd="sng" w="9525">
                      <a:solidFill>
                        <a:srgbClr val="9E9E9E"/>
                      </a:solidFill>
                      <a:prstDash val="solid"/>
                      <a:round/>
                      <a:headEnd len="sm" w="sm" type="none"/>
                      <a:tailEnd len="sm" w="sm" type="none"/>
                    </a:lnL>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行数</a:t>
                      </a:r>
                      <a:endParaRPr b="1" sz="1900"/>
                    </a:p>
                  </a:txBody>
                  <a:tcPr marT="91425" marB="91425" marR="91425" marL="91425" anchor="ctr">
                    <a:lnB cap="flat" cmpd="sng" w="9525">
                      <a:solidFill>
                        <a:srgbClr val="9E9E9E"/>
                      </a:solidFill>
                      <a:prstDash val="solid"/>
                      <a:round/>
                      <a:headEnd len="sm" w="sm" type="none"/>
                      <a:tailEnd len="sm" w="sm" type="none"/>
                    </a:lnB>
                    <a:solidFill>
                      <a:srgbClr val="B7B7B7"/>
                    </a:solidFill>
                  </a:tcPr>
                </a:tc>
              </a:tr>
              <a:tr h="466050">
                <a:tc>
                  <a:txBody>
                    <a:bodyPr/>
                    <a:lstStyle/>
                    <a:p>
                      <a:pPr indent="0" lvl="0" marL="457200" rtl="0" algn="l">
                        <a:spcBef>
                          <a:spcPts val="0"/>
                        </a:spcBef>
                        <a:spcAft>
                          <a:spcPts val="0"/>
                        </a:spcAft>
                        <a:buNone/>
                      </a:pPr>
                      <a:r>
                        <a:rPr b="1" lang="ja-JP" sz="1900"/>
                        <a:t>A　（1）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9153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B</a:t>
                      </a:r>
                      <a:r>
                        <a:rPr b="1" lang="ja-JP" sz="1900">
                          <a:solidFill>
                            <a:schemeClr val="dk1"/>
                          </a:solidFill>
                        </a:rPr>
                        <a:t>　（2）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653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C</a:t>
                      </a:r>
                      <a:r>
                        <a:rPr b="1" lang="ja-JP" sz="1900">
                          <a:solidFill>
                            <a:schemeClr val="dk1"/>
                          </a:solidFill>
                        </a:rPr>
                        <a:t>　（3）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1234</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D</a:t>
                      </a:r>
                      <a:r>
                        <a:rPr b="1" lang="ja-JP" sz="1900">
                          <a:solidFill>
                            <a:schemeClr val="dk1"/>
                          </a:solidFill>
                        </a:rPr>
                        <a:t>　（4）</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1329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G</a:t>
                      </a:r>
                      <a:r>
                        <a:rPr b="1" lang="ja-JP" sz="1900">
                          <a:solidFill>
                            <a:schemeClr val="dk1"/>
                          </a:solidFill>
                        </a:rPr>
                        <a:t>　（5）</a:t>
                      </a:r>
                      <a:endParaRPr b="1" sz="1900">
                        <a:solidFill>
                          <a:schemeClr val="dk1"/>
                        </a:solidFill>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423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F</a:t>
                      </a:r>
                      <a:r>
                        <a:rPr b="1" lang="ja-JP" sz="1900">
                          <a:solidFill>
                            <a:schemeClr val="dk1"/>
                          </a:solidFill>
                        </a:rPr>
                        <a:t>　（6）</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113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G</a:t>
                      </a:r>
                      <a:r>
                        <a:rPr b="1" lang="ja-JP" sz="1900">
                          <a:solidFill>
                            <a:schemeClr val="dk1"/>
                          </a:solidFill>
                        </a:rPr>
                        <a:t>　（7）</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7325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H</a:t>
                      </a:r>
                      <a:r>
                        <a:rPr b="1" lang="ja-JP" sz="1900">
                          <a:solidFill>
                            <a:schemeClr val="dk1"/>
                          </a:solidFill>
                        </a:rPr>
                        <a:t>　（8）</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I</a:t>
                      </a:r>
                      <a:r>
                        <a:rPr b="1" lang="ja-JP" sz="1900">
                          <a:solidFill>
                            <a:schemeClr val="dk1"/>
                          </a:solidFill>
                        </a:rPr>
                        <a:t>　  （9）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8315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J</a:t>
                      </a:r>
                      <a:r>
                        <a:rPr b="1" lang="ja-JP" sz="1900">
                          <a:solidFill>
                            <a:schemeClr val="dk1"/>
                          </a:solidFill>
                        </a:rPr>
                        <a:t>　（10）</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122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K</a:t>
                      </a:r>
                      <a:r>
                        <a:rPr b="1" lang="ja-JP" sz="1900">
                          <a:solidFill>
                            <a:schemeClr val="dk1"/>
                          </a:solidFill>
                        </a:rPr>
                        <a:t>　（11）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101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99999"/>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L</a:t>
                      </a:r>
                      <a:r>
                        <a:rPr b="1" lang="ja-JP" sz="1900">
                          <a:solidFill>
                            <a:schemeClr val="dk1"/>
                          </a:solidFill>
                        </a:rPr>
                        <a:t>　（12）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521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99999"/>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99999"/>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M</a:t>
                      </a:r>
                      <a:r>
                        <a:rPr b="1" lang="ja-JP" sz="1900">
                          <a:solidFill>
                            <a:schemeClr val="dk1"/>
                          </a:solidFill>
                        </a:rPr>
                        <a:t>　（</a:t>
                      </a:r>
                      <a:r>
                        <a:rPr b="1" lang="ja-JP" sz="1900">
                          <a:solidFill>
                            <a:srgbClr val="FF0000"/>
                          </a:solidFill>
                        </a:rPr>
                        <a:t>13</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FFF00"/>
                    </a:solidFill>
                  </a:tcPr>
                </a:tc>
                <a:tc>
                  <a:txBody>
                    <a:bodyPr/>
                    <a:lstStyle/>
                    <a:p>
                      <a:pPr indent="0" lvl="0" marL="0" rtl="0" algn="ctr">
                        <a:spcBef>
                          <a:spcPts val="0"/>
                        </a:spcBef>
                        <a:spcAft>
                          <a:spcPts val="0"/>
                        </a:spcAft>
                        <a:buNone/>
                      </a:pPr>
                      <a:r>
                        <a:rPr b="1" lang="ja-JP" sz="1900">
                          <a:solidFill>
                            <a:schemeClr val="dk1"/>
                          </a:solidFill>
                        </a:rPr>
                        <a:t>321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E9E9E"/>
                      </a:solidFill>
                      <a:prstDash val="solid"/>
                      <a:round/>
                      <a:headEnd len="sm" w="sm" type="none"/>
                      <a:tailEnd len="sm" w="sm" type="none"/>
                    </a:lnB>
                    <a:solidFill>
                      <a:srgbClr val="FFFF00"/>
                    </a:solidFill>
                  </a:tcPr>
                </a:tc>
              </a:tr>
            </a:tbl>
          </a:graphicData>
        </a:graphic>
      </p:graphicFrame>
      <p:cxnSp>
        <p:nvCxnSpPr>
          <p:cNvPr id="201" name="Google Shape;201;g2e1a19074d6_0_75"/>
          <p:cNvCxnSpPr/>
          <p:nvPr/>
        </p:nvCxnSpPr>
        <p:spPr>
          <a:xfrm flipH="1" rot="10800000">
            <a:off x="4762500" y="1866200"/>
            <a:ext cx="2549400" cy="4790400"/>
          </a:xfrm>
          <a:prstGeom prst="straightConnector1">
            <a:avLst/>
          </a:prstGeom>
          <a:noFill/>
          <a:ln cap="flat" cmpd="sng" w="114300">
            <a:solidFill>
              <a:schemeClr val="dk2"/>
            </a:solidFill>
            <a:prstDash val="solid"/>
            <a:round/>
            <a:headEnd len="med" w="med" type="none"/>
            <a:tailEnd len="med" w="med" type="triangle"/>
          </a:ln>
        </p:spPr>
      </p:cxnSp>
      <p:sp>
        <p:nvSpPr>
          <p:cNvPr id="202" name="Google Shape;202;g2e1a19074d6_0_75"/>
          <p:cNvSpPr/>
          <p:nvPr/>
        </p:nvSpPr>
        <p:spPr>
          <a:xfrm>
            <a:off x="1223500" y="1583600"/>
            <a:ext cx="10043400" cy="3230400"/>
          </a:xfrm>
          <a:prstGeom prst="roundRect">
            <a:avLst>
              <a:gd fmla="val 16667" name="adj"/>
            </a:avLst>
          </a:prstGeom>
          <a:solidFill>
            <a:srgbClr val="FFE599"/>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ja-JP" sz="4300">
                <a:solidFill>
                  <a:schemeClr val="dk1"/>
                </a:solidFill>
              </a:rPr>
              <a:t>インデックスがある</a:t>
            </a:r>
            <a:endParaRPr b="1" sz="4300">
              <a:solidFill>
                <a:schemeClr val="dk1"/>
              </a:solidFill>
            </a:endParaRPr>
          </a:p>
          <a:p>
            <a:pPr indent="0" lvl="0" marL="0" rtl="0" algn="ctr">
              <a:spcBef>
                <a:spcPts val="0"/>
              </a:spcBef>
              <a:spcAft>
                <a:spcPts val="0"/>
              </a:spcAft>
              <a:buClr>
                <a:schemeClr val="dk1"/>
              </a:buClr>
              <a:buSzPts val="1100"/>
              <a:buFont typeface="Arial"/>
              <a:buNone/>
            </a:pPr>
            <a:r>
              <a:t/>
            </a:r>
            <a:endParaRPr b="1" sz="4300">
              <a:solidFill>
                <a:schemeClr val="dk1"/>
              </a:solidFill>
            </a:endParaRPr>
          </a:p>
          <a:p>
            <a:pPr indent="0" lvl="0" marL="0" rtl="0" algn="ctr">
              <a:spcBef>
                <a:spcPts val="0"/>
              </a:spcBef>
              <a:spcAft>
                <a:spcPts val="0"/>
              </a:spcAft>
              <a:buClr>
                <a:schemeClr val="dk1"/>
              </a:buClr>
              <a:buSzPts val="1100"/>
              <a:buFont typeface="Arial"/>
              <a:buNone/>
            </a:pPr>
            <a:r>
              <a:rPr b="1" lang="ja-JP" sz="5000">
                <a:solidFill>
                  <a:srgbClr val="FF0000"/>
                </a:solidFill>
              </a:rPr>
              <a:t>直接</a:t>
            </a:r>
            <a:r>
              <a:rPr b="1" lang="ja-JP" sz="5000">
                <a:solidFill>
                  <a:srgbClr val="FF0000"/>
                </a:solidFill>
              </a:rPr>
              <a:t>位置が</a:t>
            </a:r>
            <a:r>
              <a:rPr b="1" lang="ja-JP" sz="5000">
                <a:solidFill>
                  <a:srgbClr val="FF0000"/>
                </a:solidFill>
              </a:rPr>
              <a:t>わかる</a:t>
            </a:r>
            <a:endParaRPr b="1" sz="5000">
              <a:solidFill>
                <a:srgbClr val="FF0000"/>
              </a:solidFill>
            </a:endParaRPr>
          </a:p>
        </p:txBody>
      </p:sp>
      <p:sp>
        <p:nvSpPr>
          <p:cNvPr id="203" name="Google Shape;203;g2e1a19074d6_0_75"/>
          <p:cNvSpPr txBox="1"/>
          <p:nvPr/>
        </p:nvSpPr>
        <p:spPr>
          <a:xfrm rot="5400000">
            <a:off x="5490788" y="2571199"/>
            <a:ext cx="1351800" cy="1183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ja-JP" sz="6100">
                <a:solidFill>
                  <a:schemeClr val="dk1"/>
                </a:solidFill>
              </a:rPr>
              <a:t>=</a:t>
            </a:r>
            <a:endParaRPr sz="4600">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g2df2d17202a_0_0"/>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ja-JP" sz="2850">
                <a:solidFill>
                  <a:srgbClr val="1D1C1D"/>
                </a:solidFill>
              </a:rPr>
              <a:t>データベースのindexやシーケンス</a:t>
            </a:r>
            <a:endParaRPr sz="6200"/>
          </a:p>
        </p:txBody>
      </p:sp>
      <p:sp>
        <p:nvSpPr>
          <p:cNvPr id="91" name="Google Shape;91;g2df2d17202a_0_0"/>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lang="ja-JP">
                <a:solidFill>
                  <a:srgbClr val="0D0D0D"/>
                </a:solidFill>
                <a:highlight>
                  <a:srgbClr val="FFFFFF"/>
                </a:highlight>
              </a:rPr>
              <a:t>データベースにおける「インデックス」と「シーケンス」は、データの管理や検索の効率を向上させるために使用される重要な機能</a:t>
            </a:r>
            <a:endParaRPr sz="44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graphicFrame>
        <p:nvGraphicFramePr>
          <p:cNvPr id="208" name="Google Shape;208;g2e1a19074d6_0_88"/>
          <p:cNvGraphicFramePr/>
          <p:nvPr/>
        </p:nvGraphicFramePr>
        <p:xfrm>
          <a:off x="7121300" y="122200"/>
          <a:ext cx="3000000" cy="3000000"/>
        </p:xfrm>
        <a:graphic>
          <a:graphicData uri="http://schemas.openxmlformats.org/drawingml/2006/table">
            <a:tbl>
              <a:tblPr>
                <a:noFill/>
                <a:tableStyleId>{5A264FB4-EA6D-4DDB-9050-0AC72DEC3DC3}</a:tableStyleId>
              </a:tblPr>
              <a:tblGrid>
                <a:gridCol w="1261375"/>
                <a:gridCol w="1261375"/>
                <a:gridCol w="1261375"/>
              </a:tblGrid>
              <a:tr h="466050">
                <a:tc>
                  <a:txBody>
                    <a:bodyPr/>
                    <a:lstStyle/>
                    <a:p>
                      <a:pPr indent="0" lvl="0" marL="0" rtl="0" algn="ctr">
                        <a:spcBef>
                          <a:spcPts val="0"/>
                        </a:spcBef>
                        <a:spcAft>
                          <a:spcPts val="0"/>
                        </a:spcAft>
                        <a:buNone/>
                      </a:pPr>
                      <a:r>
                        <a:rPr b="1" lang="ja-JP" sz="1900"/>
                        <a:t>行数</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席番号</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name</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r>
              <a:tr h="466050">
                <a:tc>
                  <a:txBody>
                    <a:bodyPr/>
                    <a:lstStyle/>
                    <a:p>
                      <a:pPr indent="0" lvl="0" marL="0" rtl="0" algn="ctr">
                        <a:spcBef>
                          <a:spcPts val="0"/>
                        </a:spcBef>
                        <a:spcAft>
                          <a:spcPts val="0"/>
                        </a:spcAft>
                        <a:buNone/>
                      </a:pPr>
                      <a:r>
                        <a:rPr b="1" lang="ja-JP" sz="1900"/>
                        <a:t>122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J</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初田</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H</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寺島</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321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M</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ダオ</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423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E</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井上</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521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L</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宮脇</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653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B</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山根木</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7325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G</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安本</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8315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I</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持永</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9153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A</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山中</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101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K</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岡本</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113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F</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藤野</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1234</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C</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中郡</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1329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D</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大住</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graphicFrame>
        <p:nvGraphicFramePr>
          <p:cNvPr id="209" name="Google Shape;209;g2e1a19074d6_0_88"/>
          <p:cNvGraphicFramePr/>
          <p:nvPr/>
        </p:nvGraphicFramePr>
        <p:xfrm>
          <a:off x="1013825" y="122200"/>
          <a:ext cx="3000000" cy="3000000"/>
        </p:xfrm>
        <a:graphic>
          <a:graphicData uri="http://schemas.openxmlformats.org/drawingml/2006/table">
            <a:tbl>
              <a:tblPr>
                <a:noFill/>
                <a:tableStyleId>{5A264FB4-EA6D-4DDB-9050-0AC72DEC3DC3}</a:tableStyleId>
              </a:tblPr>
              <a:tblGrid>
                <a:gridCol w="2015075"/>
                <a:gridCol w="2015075"/>
              </a:tblGrid>
              <a:tr h="466050">
                <a:tc>
                  <a:txBody>
                    <a:bodyPr/>
                    <a:lstStyle/>
                    <a:p>
                      <a:pPr indent="0" lvl="0" marL="0" rtl="0" algn="ctr">
                        <a:spcBef>
                          <a:spcPts val="0"/>
                        </a:spcBef>
                        <a:spcAft>
                          <a:spcPts val="0"/>
                        </a:spcAft>
                        <a:buNone/>
                      </a:pPr>
                      <a:r>
                        <a:rPr b="1" lang="ja-JP" sz="1900"/>
                        <a:t>席番号</a:t>
                      </a:r>
                      <a:endParaRPr b="1" sz="1900"/>
                    </a:p>
                  </a:txBody>
                  <a:tcPr marT="91425" marB="91425" marR="91425" marL="91425" anchor="ctr">
                    <a:lnL cap="flat" cmpd="sng" w="9525">
                      <a:solidFill>
                        <a:srgbClr val="9E9E9E"/>
                      </a:solidFill>
                      <a:prstDash val="solid"/>
                      <a:round/>
                      <a:headEnd len="sm" w="sm" type="none"/>
                      <a:tailEnd len="sm" w="sm" type="none"/>
                    </a:lnL>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行数</a:t>
                      </a:r>
                      <a:endParaRPr b="1" sz="1900"/>
                    </a:p>
                  </a:txBody>
                  <a:tcPr marT="91425" marB="91425" marR="91425" marL="91425" anchor="ctr">
                    <a:lnB cap="flat" cmpd="sng" w="9525">
                      <a:solidFill>
                        <a:srgbClr val="9E9E9E"/>
                      </a:solidFill>
                      <a:prstDash val="solid"/>
                      <a:round/>
                      <a:headEnd len="sm" w="sm" type="none"/>
                      <a:tailEnd len="sm" w="sm" type="none"/>
                    </a:lnB>
                    <a:solidFill>
                      <a:srgbClr val="B7B7B7"/>
                    </a:solidFill>
                  </a:tcPr>
                </a:tc>
              </a:tr>
              <a:tr h="466050">
                <a:tc>
                  <a:txBody>
                    <a:bodyPr/>
                    <a:lstStyle/>
                    <a:p>
                      <a:pPr indent="0" lvl="0" marL="457200" rtl="0" algn="l">
                        <a:spcBef>
                          <a:spcPts val="0"/>
                        </a:spcBef>
                        <a:spcAft>
                          <a:spcPts val="0"/>
                        </a:spcAft>
                        <a:buNone/>
                      </a:pPr>
                      <a:r>
                        <a:rPr b="1" lang="ja-JP" sz="1900"/>
                        <a:t>A　（1）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9153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B</a:t>
                      </a:r>
                      <a:r>
                        <a:rPr b="1" lang="ja-JP" sz="1900">
                          <a:solidFill>
                            <a:schemeClr val="dk1"/>
                          </a:solidFill>
                        </a:rPr>
                        <a:t>　（2）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653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C</a:t>
                      </a:r>
                      <a:r>
                        <a:rPr b="1" lang="ja-JP" sz="1900">
                          <a:solidFill>
                            <a:schemeClr val="dk1"/>
                          </a:solidFill>
                        </a:rPr>
                        <a:t>　（3）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1234</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D</a:t>
                      </a:r>
                      <a:r>
                        <a:rPr b="1" lang="ja-JP" sz="1900">
                          <a:solidFill>
                            <a:schemeClr val="dk1"/>
                          </a:solidFill>
                        </a:rPr>
                        <a:t>　（4）</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1329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G</a:t>
                      </a:r>
                      <a:r>
                        <a:rPr b="1" lang="ja-JP" sz="1900">
                          <a:solidFill>
                            <a:schemeClr val="dk1"/>
                          </a:solidFill>
                        </a:rPr>
                        <a:t>　（5）</a:t>
                      </a:r>
                      <a:endParaRPr b="1" sz="1900">
                        <a:solidFill>
                          <a:schemeClr val="dk1"/>
                        </a:solidFill>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423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F</a:t>
                      </a:r>
                      <a:r>
                        <a:rPr b="1" lang="ja-JP" sz="1900">
                          <a:solidFill>
                            <a:schemeClr val="dk1"/>
                          </a:solidFill>
                        </a:rPr>
                        <a:t>　（6）</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113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G</a:t>
                      </a:r>
                      <a:r>
                        <a:rPr b="1" lang="ja-JP" sz="1900">
                          <a:solidFill>
                            <a:schemeClr val="dk1"/>
                          </a:solidFill>
                        </a:rPr>
                        <a:t>　（7）</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7325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H</a:t>
                      </a:r>
                      <a:r>
                        <a:rPr b="1" lang="ja-JP" sz="1900">
                          <a:solidFill>
                            <a:schemeClr val="dk1"/>
                          </a:solidFill>
                        </a:rPr>
                        <a:t>　（8）</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I</a:t>
                      </a:r>
                      <a:r>
                        <a:rPr b="1" lang="ja-JP" sz="1900">
                          <a:solidFill>
                            <a:schemeClr val="dk1"/>
                          </a:solidFill>
                        </a:rPr>
                        <a:t>　  （9）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8315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J</a:t>
                      </a:r>
                      <a:r>
                        <a:rPr b="1" lang="ja-JP" sz="1900">
                          <a:solidFill>
                            <a:schemeClr val="dk1"/>
                          </a:solidFill>
                        </a:rPr>
                        <a:t>　（10）</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122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K</a:t>
                      </a:r>
                      <a:r>
                        <a:rPr b="1" lang="ja-JP" sz="1900">
                          <a:solidFill>
                            <a:schemeClr val="dk1"/>
                          </a:solidFill>
                        </a:rPr>
                        <a:t>　（11）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101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99999"/>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L</a:t>
                      </a:r>
                      <a:r>
                        <a:rPr b="1" lang="ja-JP" sz="1900">
                          <a:solidFill>
                            <a:schemeClr val="dk1"/>
                          </a:solidFill>
                        </a:rPr>
                        <a:t>　（12）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521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99999"/>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99999"/>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M</a:t>
                      </a:r>
                      <a:r>
                        <a:rPr b="1" lang="ja-JP" sz="1900">
                          <a:solidFill>
                            <a:schemeClr val="dk1"/>
                          </a:solidFill>
                        </a:rPr>
                        <a:t>　（13）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321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graphicFrame>
        <p:nvGraphicFramePr>
          <p:cNvPr id="214" name="Google Shape;214;g2e1a19074d6_0_83"/>
          <p:cNvGraphicFramePr/>
          <p:nvPr/>
        </p:nvGraphicFramePr>
        <p:xfrm>
          <a:off x="7121300" y="122200"/>
          <a:ext cx="3000000" cy="3000000"/>
        </p:xfrm>
        <a:graphic>
          <a:graphicData uri="http://schemas.openxmlformats.org/drawingml/2006/table">
            <a:tbl>
              <a:tblPr>
                <a:noFill/>
                <a:tableStyleId>{5A264FB4-EA6D-4DDB-9050-0AC72DEC3DC3}</a:tableStyleId>
              </a:tblPr>
              <a:tblGrid>
                <a:gridCol w="1261375"/>
                <a:gridCol w="1261375"/>
                <a:gridCol w="1261375"/>
              </a:tblGrid>
              <a:tr h="466050">
                <a:tc>
                  <a:txBody>
                    <a:bodyPr/>
                    <a:lstStyle/>
                    <a:p>
                      <a:pPr indent="0" lvl="0" marL="0" rtl="0" algn="ctr">
                        <a:spcBef>
                          <a:spcPts val="0"/>
                        </a:spcBef>
                        <a:spcAft>
                          <a:spcPts val="0"/>
                        </a:spcAft>
                        <a:buNone/>
                      </a:pPr>
                      <a:r>
                        <a:rPr b="1" lang="ja-JP" sz="1900"/>
                        <a:t>行数</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席番号</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name</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r>
              <a:tr h="466050">
                <a:tc>
                  <a:txBody>
                    <a:bodyPr/>
                    <a:lstStyle/>
                    <a:p>
                      <a:pPr indent="0" lvl="0" marL="0" rtl="0" algn="ctr">
                        <a:spcBef>
                          <a:spcPts val="0"/>
                        </a:spcBef>
                        <a:spcAft>
                          <a:spcPts val="0"/>
                        </a:spcAft>
                        <a:buNone/>
                      </a:pPr>
                      <a:r>
                        <a:rPr b="1" lang="ja-JP" sz="1900"/>
                        <a:t>122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J</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初田</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H</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寺島</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321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M</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ダオ</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423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E</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井上</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521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L</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宮脇</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653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B</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山根木</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7325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G</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安本</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8315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I</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持永</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9153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A</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山中</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101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K</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岡本</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113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F</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藤野</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1234</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C</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中郡</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1329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D</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大住</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graphicFrame>
        <p:nvGraphicFramePr>
          <p:cNvPr id="215" name="Google Shape;215;g2e1a19074d6_0_83"/>
          <p:cNvGraphicFramePr/>
          <p:nvPr/>
        </p:nvGraphicFramePr>
        <p:xfrm>
          <a:off x="1013825" y="122200"/>
          <a:ext cx="3000000" cy="3000000"/>
        </p:xfrm>
        <a:graphic>
          <a:graphicData uri="http://schemas.openxmlformats.org/drawingml/2006/table">
            <a:tbl>
              <a:tblPr>
                <a:noFill/>
                <a:tableStyleId>{5A264FB4-EA6D-4DDB-9050-0AC72DEC3DC3}</a:tableStyleId>
              </a:tblPr>
              <a:tblGrid>
                <a:gridCol w="2015075"/>
                <a:gridCol w="2015075"/>
              </a:tblGrid>
              <a:tr h="466050">
                <a:tc>
                  <a:txBody>
                    <a:bodyPr/>
                    <a:lstStyle/>
                    <a:p>
                      <a:pPr indent="0" lvl="0" marL="0" rtl="0" algn="ctr">
                        <a:spcBef>
                          <a:spcPts val="0"/>
                        </a:spcBef>
                        <a:spcAft>
                          <a:spcPts val="0"/>
                        </a:spcAft>
                        <a:buNone/>
                      </a:pPr>
                      <a:r>
                        <a:rPr b="1" lang="ja-JP" sz="1900"/>
                        <a:t>席番号</a:t>
                      </a:r>
                      <a:endParaRPr b="1" sz="1900"/>
                    </a:p>
                  </a:txBody>
                  <a:tcPr marT="91425" marB="91425" marR="91425" marL="91425" anchor="ctr">
                    <a:lnL cap="flat" cmpd="sng" w="9525">
                      <a:solidFill>
                        <a:srgbClr val="9E9E9E"/>
                      </a:solidFill>
                      <a:prstDash val="solid"/>
                      <a:round/>
                      <a:headEnd len="sm" w="sm" type="none"/>
                      <a:tailEnd len="sm" w="sm" type="none"/>
                    </a:lnL>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行数</a:t>
                      </a:r>
                      <a:endParaRPr b="1" sz="1900"/>
                    </a:p>
                  </a:txBody>
                  <a:tcPr marT="91425" marB="91425" marR="91425" marL="91425" anchor="ctr">
                    <a:lnB cap="flat" cmpd="sng" w="9525">
                      <a:solidFill>
                        <a:srgbClr val="9E9E9E"/>
                      </a:solidFill>
                      <a:prstDash val="solid"/>
                      <a:round/>
                      <a:headEnd len="sm" w="sm" type="none"/>
                      <a:tailEnd len="sm" w="sm" type="none"/>
                    </a:lnB>
                    <a:solidFill>
                      <a:srgbClr val="B7B7B7"/>
                    </a:solidFill>
                  </a:tcPr>
                </a:tc>
              </a:tr>
              <a:tr h="466050">
                <a:tc>
                  <a:txBody>
                    <a:bodyPr/>
                    <a:lstStyle/>
                    <a:p>
                      <a:pPr indent="0" lvl="0" marL="457200" rtl="0" algn="l">
                        <a:spcBef>
                          <a:spcPts val="0"/>
                        </a:spcBef>
                        <a:spcAft>
                          <a:spcPts val="0"/>
                        </a:spcAft>
                        <a:buNone/>
                      </a:pPr>
                      <a:r>
                        <a:rPr b="1" lang="ja-JP" sz="1900"/>
                        <a:t>A　（</a:t>
                      </a:r>
                      <a:r>
                        <a:rPr b="1" lang="ja-JP" sz="1900">
                          <a:solidFill>
                            <a:srgbClr val="FF0000"/>
                          </a:solidFill>
                        </a:rPr>
                        <a:t>1</a:t>
                      </a:r>
                      <a:r>
                        <a:rPr b="1" lang="ja-JP" sz="1900"/>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9153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B</a:t>
                      </a:r>
                      <a:r>
                        <a:rPr b="1" lang="ja-JP" sz="1900">
                          <a:solidFill>
                            <a:schemeClr val="dk1"/>
                          </a:solidFill>
                        </a:rPr>
                        <a:t>　（</a:t>
                      </a:r>
                      <a:r>
                        <a:rPr b="1" lang="ja-JP" sz="1900">
                          <a:solidFill>
                            <a:srgbClr val="FF0000"/>
                          </a:solidFill>
                        </a:rPr>
                        <a:t>2</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653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C</a:t>
                      </a:r>
                      <a:r>
                        <a:rPr b="1" lang="ja-JP" sz="1900">
                          <a:solidFill>
                            <a:schemeClr val="dk1"/>
                          </a:solidFill>
                        </a:rPr>
                        <a:t>　（</a:t>
                      </a:r>
                      <a:r>
                        <a:rPr b="1" lang="ja-JP" sz="1900">
                          <a:solidFill>
                            <a:srgbClr val="FF0000"/>
                          </a:solidFill>
                        </a:rPr>
                        <a:t>3</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1234</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D</a:t>
                      </a:r>
                      <a:r>
                        <a:rPr b="1" lang="ja-JP" sz="1900">
                          <a:solidFill>
                            <a:schemeClr val="dk1"/>
                          </a:solidFill>
                        </a:rPr>
                        <a:t>　（</a:t>
                      </a:r>
                      <a:r>
                        <a:rPr b="1" lang="ja-JP" sz="1900">
                          <a:solidFill>
                            <a:srgbClr val="FF0000"/>
                          </a:solidFill>
                        </a:rPr>
                        <a:t>4</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1329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G</a:t>
                      </a:r>
                      <a:r>
                        <a:rPr b="1" lang="ja-JP" sz="1900">
                          <a:solidFill>
                            <a:schemeClr val="dk1"/>
                          </a:solidFill>
                        </a:rPr>
                        <a:t>　（</a:t>
                      </a:r>
                      <a:r>
                        <a:rPr b="1" lang="ja-JP" sz="1900">
                          <a:solidFill>
                            <a:srgbClr val="FF0000"/>
                          </a:solidFill>
                        </a:rPr>
                        <a:t>5</a:t>
                      </a:r>
                      <a:r>
                        <a:rPr b="1" lang="ja-JP" sz="1900">
                          <a:solidFill>
                            <a:schemeClr val="dk1"/>
                          </a:solidFill>
                        </a:rPr>
                        <a:t>）</a:t>
                      </a:r>
                      <a:endParaRPr b="1" sz="1900">
                        <a:solidFill>
                          <a:schemeClr val="dk1"/>
                        </a:solidFill>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423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F</a:t>
                      </a:r>
                      <a:r>
                        <a:rPr b="1" lang="ja-JP" sz="1900">
                          <a:solidFill>
                            <a:schemeClr val="dk1"/>
                          </a:solidFill>
                        </a:rPr>
                        <a:t>　（</a:t>
                      </a:r>
                      <a:r>
                        <a:rPr b="1" lang="ja-JP" sz="1900">
                          <a:solidFill>
                            <a:srgbClr val="FF0000"/>
                          </a:solidFill>
                        </a:rPr>
                        <a:t>6</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113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G</a:t>
                      </a:r>
                      <a:r>
                        <a:rPr b="1" lang="ja-JP" sz="1900">
                          <a:solidFill>
                            <a:schemeClr val="dk1"/>
                          </a:solidFill>
                        </a:rPr>
                        <a:t>　（</a:t>
                      </a:r>
                      <a:r>
                        <a:rPr b="1" lang="ja-JP" sz="1900">
                          <a:solidFill>
                            <a:srgbClr val="FF0000"/>
                          </a:solidFill>
                        </a:rPr>
                        <a:t>7</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7325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H</a:t>
                      </a:r>
                      <a:r>
                        <a:rPr b="1" lang="ja-JP" sz="1900">
                          <a:solidFill>
                            <a:schemeClr val="dk1"/>
                          </a:solidFill>
                        </a:rPr>
                        <a:t>　（</a:t>
                      </a:r>
                      <a:r>
                        <a:rPr b="1" lang="ja-JP" sz="1900">
                          <a:solidFill>
                            <a:srgbClr val="FF0000"/>
                          </a:solidFill>
                        </a:rPr>
                        <a:t>8</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I</a:t>
                      </a:r>
                      <a:r>
                        <a:rPr b="1" lang="ja-JP" sz="1900">
                          <a:solidFill>
                            <a:schemeClr val="dk1"/>
                          </a:solidFill>
                        </a:rPr>
                        <a:t>　  （</a:t>
                      </a:r>
                      <a:r>
                        <a:rPr b="1" lang="ja-JP" sz="1900">
                          <a:solidFill>
                            <a:srgbClr val="FF0000"/>
                          </a:solidFill>
                        </a:rPr>
                        <a:t>9</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8315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J</a:t>
                      </a:r>
                      <a:r>
                        <a:rPr b="1" lang="ja-JP" sz="1900">
                          <a:solidFill>
                            <a:schemeClr val="dk1"/>
                          </a:solidFill>
                        </a:rPr>
                        <a:t>　（</a:t>
                      </a:r>
                      <a:r>
                        <a:rPr b="1" lang="ja-JP" sz="1900">
                          <a:solidFill>
                            <a:srgbClr val="FF0000"/>
                          </a:solidFill>
                        </a:rPr>
                        <a:t>10</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122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K</a:t>
                      </a:r>
                      <a:r>
                        <a:rPr b="1" lang="ja-JP" sz="1900">
                          <a:solidFill>
                            <a:schemeClr val="dk1"/>
                          </a:solidFill>
                        </a:rPr>
                        <a:t>　（</a:t>
                      </a:r>
                      <a:r>
                        <a:rPr b="1" lang="ja-JP" sz="1900">
                          <a:solidFill>
                            <a:srgbClr val="FF0000"/>
                          </a:solidFill>
                        </a:rPr>
                        <a:t>11</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101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99999"/>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L</a:t>
                      </a:r>
                      <a:r>
                        <a:rPr b="1" lang="ja-JP" sz="1900">
                          <a:solidFill>
                            <a:schemeClr val="dk1"/>
                          </a:solidFill>
                        </a:rPr>
                        <a:t>　（</a:t>
                      </a:r>
                      <a:r>
                        <a:rPr b="1" lang="ja-JP" sz="1900">
                          <a:solidFill>
                            <a:srgbClr val="FF0000"/>
                          </a:solidFill>
                        </a:rPr>
                        <a:t>12</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521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99999"/>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99999"/>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M</a:t>
                      </a:r>
                      <a:r>
                        <a:rPr b="1" lang="ja-JP" sz="1900">
                          <a:solidFill>
                            <a:schemeClr val="dk1"/>
                          </a:solidFill>
                        </a:rPr>
                        <a:t>　（</a:t>
                      </a:r>
                      <a:r>
                        <a:rPr b="1" lang="ja-JP" sz="1900">
                          <a:solidFill>
                            <a:srgbClr val="FF0000"/>
                          </a:solidFill>
                        </a:rPr>
                        <a:t>13</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321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graphicFrame>
        <p:nvGraphicFramePr>
          <p:cNvPr id="220" name="Google Shape;220;g2e1a19074d6_0_94"/>
          <p:cNvGraphicFramePr/>
          <p:nvPr/>
        </p:nvGraphicFramePr>
        <p:xfrm>
          <a:off x="7121300" y="122200"/>
          <a:ext cx="3000000" cy="3000000"/>
        </p:xfrm>
        <a:graphic>
          <a:graphicData uri="http://schemas.openxmlformats.org/drawingml/2006/table">
            <a:tbl>
              <a:tblPr>
                <a:noFill/>
                <a:tableStyleId>{5A264FB4-EA6D-4DDB-9050-0AC72DEC3DC3}</a:tableStyleId>
              </a:tblPr>
              <a:tblGrid>
                <a:gridCol w="1261375"/>
                <a:gridCol w="1261375"/>
                <a:gridCol w="1261375"/>
              </a:tblGrid>
              <a:tr h="466050">
                <a:tc>
                  <a:txBody>
                    <a:bodyPr/>
                    <a:lstStyle/>
                    <a:p>
                      <a:pPr indent="0" lvl="0" marL="0" rtl="0" algn="ctr">
                        <a:spcBef>
                          <a:spcPts val="0"/>
                        </a:spcBef>
                        <a:spcAft>
                          <a:spcPts val="0"/>
                        </a:spcAft>
                        <a:buNone/>
                      </a:pPr>
                      <a:r>
                        <a:rPr b="1" lang="ja-JP" sz="1900"/>
                        <a:t>行数</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席番号</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name</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r>
              <a:tr h="466050">
                <a:tc>
                  <a:txBody>
                    <a:bodyPr/>
                    <a:lstStyle/>
                    <a:p>
                      <a:pPr indent="0" lvl="0" marL="0" rtl="0" algn="ctr">
                        <a:spcBef>
                          <a:spcPts val="0"/>
                        </a:spcBef>
                        <a:spcAft>
                          <a:spcPts val="0"/>
                        </a:spcAft>
                        <a:buNone/>
                      </a:pPr>
                      <a:r>
                        <a:rPr b="1" lang="ja-JP" sz="1900"/>
                        <a:t>122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J</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初田</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H</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寺島</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321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M</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ダオ</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423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E</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井上</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521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L</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宮脇</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653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B</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山根木</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7325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G</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安本</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8315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I</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持永</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9153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A</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山中</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101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K</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岡本</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113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F</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藤野</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1234</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C</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中郡</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1329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D</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大住</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graphicFrame>
        <p:nvGraphicFramePr>
          <p:cNvPr id="221" name="Google Shape;221;g2e1a19074d6_0_94"/>
          <p:cNvGraphicFramePr/>
          <p:nvPr/>
        </p:nvGraphicFramePr>
        <p:xfrm>
          <a:off x="1013825" y="122200"/>
          <a:ext cx="3000000" cy="3000000"/>
        </p:xfrm>
        <a:graphic>
          <a:graphicData uri="http://schemas.openxmlformats.org/drawingml/2006/table">
            <a:tbl>
              <a:tblPr>
                <a:noFill/>
                <a:tableStyleId>{5A264FB4-EA6D-4DDB-9050-0AC72DEC3DC3}</a:tableStyleId>
              </a:tblPr>
              <a:tblGrid>
                <a:gridCol w="2015075"/>
                <a:gridCol w="2015075"/>
              </a:tblGrid>
              <a:tr h="466050">
                <a:tc>
                  <a:txBody>
                    <a:bodyPr/>
                    <a:lstStyle/>
                    <a:p>
                      <a:pPr indent="0" lvl="0" marL="0" rtl="0" algn="ctr">
                        <a:spcBef>
                          <a:spcPts val="0"/>
                        </a:spcBef>
                        <a:spcAft>
                          <a:spcPts val="0"/>
                        </a:spcAft>
                        <a:buNone/>
                      </a:pPr>
                      <a:r>
                        <a:rPr b="1" lang="ja-JP" sz="1900"/>
                        <a:t>席番号</a:t>
                      </a:r>
                      <a:endParaRPr b="1" sz="1900"/>
                    </a:p>
                  </a:txBody>
                  <a:tcPr marT="91425" marB="91425" marR="91425" marL="91425" anchor="ctr">
                    <a:lnL cap="flat" cmpd="sng" w="9525">
                      <a:solidFill>
                        <a:srgbClr val="9E9E9E"/>
                      </a:solidFill>
                      <a:prstDash val="solid"/>
                      <a:round/>
                      <a:headEnd len="sm" w="sm" type="none"/>
                      <a:tailEnd len="sm" w="sm" type="none"/>
                    </a:lnL>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行数</a:t>
                      </a:r>
                      <a:endParaRPr b="1" sz="1900"/>
                    </a:p>
                  </a:txBody>
                  <a:tcPr marT="91425" marB="91425" marR="91425" marL="91425" anchor="ctr">
                    <a:lnB cap="flat" cmpd="sng" w="9525">
                      <a:solidFill>
                        <a:srgbClr val="9E9E9E"/>
                      </a:solidFill>
                      <a:prstDash val="solid"/>
                      <a:round/>
                      <a:headEnd len="sm" w="sm" type="none"/>
                      <a:tailEnd len="sm" w="sm" type="none"/>
                    </a:lnB>
                    <a:solidFill>
                      <a:srgbClr val="B7B7B7"/>
                    </a:solidFill>
                  </a:tcPr>
                </a:tc>
              </a:tr>
              <a:tr h="466050">
                <a:tc>
                  <a:txBody>
                    <a:bodyPr/>
                    <a:lstStyle/>
                    <a:p>
                      <a:pPr indent="0" lvl="0" marL="457200" rtl="0" algn="l">
                        <a:spcBef>
                          <a:spcPts val="0"/>
                        </a:spcBef>
                        <a:spcAft>
                          <a:spcPts val="0"/>
                        </a:spcAft>
                        <a:buNone/>
                      </a:pPr>
                      <a:r>
                        <a:rPr b="1" lang="ja-JP" sz="1900"/>
                        <a:t>A　（</a:t>
                      </a:r>
                      <a:r>
                        <a:rPr b="1" lang="ja-JP" sz="1900">
                          <a:solidFill>
                            <a:srgbClr val="FF0000"/>
                          </a:solidFill>
                        </a:rPr>
                        <a:t>1</a:t>
                      </a:r>
                      <a:r>
                        <a:rPr b="1" lang="ja-JP" sz="1900"/>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9153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B</a:t>
                      </a:r>
                      <a:r>
                        <a:rPr b="1" lang="ja-JP" sz="1900">
                          <a:solidFill>
                            <a:schemeClr val="dk1"/>
                          </a:solidFill>
                        </a:rPr>
                        <a:t>　（</a:t>
                      </a:r>
                      <a:r>
                        <a:rPr b="1" lang="ja-JP" sz="1900">
                          <a:solidFill>
                            <a:srgbClr val="FF0000"/>
                          </a:solidFill>
                        </a:rPr>
                        <a:t>2</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653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C</a:t>
                      </a:r>
                      <a:r>
                        <a:rPr b="1" lang="ja-JP" sz="1900">
                          <a:solidFill>
                            <a:schemeClr val="dk1"/>
                          </a:solidFill>
                        </a:rPr>
                        <a:t>　（</a:t>
                      </a:r>
                      <a:r>
                        <a:rPr b="1" lang="ja-JP" sz="1900">
                          <a:solidFill>
                            <a:srgbClr val="FF0000"/>
                          </a:solidFill>
                        </a:rPr>
                        <a:t>3</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1234</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D</a:t>
                      </a:r>
                      <a:r>
                        <a:rPr b="1" lang="ja-JP" sz="1900">
                          <a:solidFill>
                            <a:schemeClr val="dk1"/>
                          </a:solidFill>
                        </a:rPr>
                        <a:t>　（</a:t>
                      </a:r>
                      <a:r>
                        <a:rPr b="1" lang="ja-JP" sz="1900">
                          <a:solidFill>
                            <a:srgbClr val="FF0000"/>
                          </a:solidFill>
                        </a:rPr>
                        <a:t>4</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1329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G</a:t>
                      </a:r>
                      <a:r>
                        <a:rPr b="1" lang="ja-JP" sz="1900">
                          <a:solidFill>
                            <a:schemeClr val="dk1"/>
                          </a:solidFill>
                        </a:rPr>
                        <a:t>　（</a:t>
                      </a:r>
                      <a:r>
                        <a:rPr b="1" lang="ja-JP" sz="1900">
                          <a:solidFill>
                            <a:srgbClr val="FF0000"/>
                          </a:solidFill>
                        </a:rPr>
                        <a:t>5</a:t>
                      </a:r>
                      <a:r>
                        <a:rPr b="1" lang="ja-JP" sz="1900">
                          <a:solidFill>
                            <a:schemeClr val="dk1"/>
                          </a:solidFill>
                        </a:rPr>
                        <a:t>）</a:t>
                      </a:r>
                      <a:endParaRPr b="1" sz="1900">
                        <a:solidFill>
                          <a:schemeClr val="dk1"/>
                        </a:solidFill>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423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F</a:t>
                      </a:r>
                      <a:r>
                        <a:rPr b="1" lang="ja-JP" sz="1900">
                          <a:solidFill>
                            <a:schemeClr val="dk1"/>
                          </a:solidFill>
                        </a:rPr>
                        <a:t>　（</a:t>
                      </a:r>
                      <a:r>
                        <a:rPr b="1" lang="ja-JP" sz="1900">
                          <a:solidFill>
                            <a:srgbClr val="FF0000"/>
                          </a:solidFill>
                        </a:rPr>
                        <a:t>6</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113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G</a:t>
                      </a:r>
                      <a:r>
                        <a:rPr b="1" lang="ja-JP" sz="1900">
                          <a:solidFill>
                            <a:schemeClr val="dk1"/>
                          </a:solidFill>
                        </a:rPr>
                        <a:t>　（</a:t>
                      </a:r>
                      <a:r>
                        <a:rPr b="1" lang="ja-JP" sz="1900">
                          <a:solidFill>
                            <a:srgbClr val="FF0000"/>
                          </a:solidFill>
                        </a:rPr>
                        <a:t>7</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7325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H</a:t>
                      </a:r>
                      <a:r>
                        <a:rPr b="1" lang="ja-JP" sz="1900">
                          <a:solidFill>
                            <a:schemeClr val="dk1"/>
                          </a:solidFill>
                        </a:rPr>
                        <a:t>　（</a:t>
                      </a:r>
                      <a:r>
                        <a:rPr b="1" lang="ja-JP" sz="1900">
                          <a:solidFill>
                            <a:srgbClr val="FF0000"/>
                          </a:solidFill>
                        </a:rPr>
                        <a:t>8</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I</a:t>
                      </a:r>
                      <a:r>
                        <a:rPr b="1" lang="ja-JP" sz="1900">
                          <a:solidFill>
                            <a:schemeClr val="dk1"/>
                          </a:solidFill>
                        </a:rPr>
                        <a:t>　  （</a:t>
                      </a:r>
                      <a:r>
                        <a:rPr b="1" lang="ja-JP" sz="1900">
                          <a:solidFill>
                            <a:srgbClr val="FF0000"/>
                          </a:solidFill>
                        </a:rPr>
                        <a:t>9</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8315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J</a:t>
                      </a:r>
                      <a:r>
                        <a:rPr b="1" lang="ja-JP" sz="1900">
                          <a:solidFill>
                            <a:schemeClr val="dk1"/>
                          </a:solidFill>
                        </a:rPr>
                        <a:t>　（</a:t>
                      </a:r>
                      <a:r>
                        <a:rPr b="1" lang="ja-JP" sz="1900">
                          <a:solidFill>
                            <a:srgbClr val="FF0000"/>
                          </a:solidFill>
                        </a:rPr>
                        <a:t>10</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122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K</a:t>
                      </a:r>
                      <a:r>
                        <a:rPr b="1" lang="ja-JP" sz="1900">
                          <a:solidFill>
                            <a:schemeClr val="dk1"/>
                          </a:solidFill>
                        </a:rPr>
                        <a:t>　（</a:t>
                      </a:r>
                      <a:r>
                        <a:rPr b="1" lang="ja-JP" sz="1900">
                          <a:solidFill>
                            <a:srgbClr val="FF0000"/>
                          </a:solidFill>
                        </a:rPr>
                        <a:t>11</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101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99999"/>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L</a:t>
                      </a:r>
                      <a:r>
                        <a:rPr b="1" lang="ja-JP" sz="1900">
                          <a:solidFill>
                            <a:schemeClr val="dk1"/>
                          </a:solidFill>
                        </a:rPr>
                        <a:t>　（</a:t>
                      </a:r>
                      <a:r>
                        <a:rPr b="1" lang="ja-JP" sz="1900">
                          <a:solidFill>
                            <a:srgbClr val="FF0000"/>
                          </a:solidFill>
                        </a:rPr>
                        <a:t>12</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521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99999"/>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99999"/>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M</a:t>
                      </a:r>
                      <a:r>
                        <a:rPr b="1" lang="ja-JP" sz="1900">
                          <a:solidFill>
                            <a:schemeClr val="dk1"/>
                          </a:solidFill>
                        </a:rPr>
                        <a:t>　（</a:t>
                      </a:r>
                      <a:r>
                        <a:rPr b="1" lang="ja-JP" sz="1900">
                          <a:solidFill>
                            <a:srgbClr val="FF0000"/>
                          </a:solidFill>
                        </a:rPr>
                        <a:t>13</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321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
        <p:nvSpPr>
          <p:cNvPr id="222" name="Google Shape;222;g2e1a19074d6_0_94"/>
          <p:cNvSpPr/>
          <p:nvPr/>
        </p:nvSpPr>
        <p:spPr>
          <a:xfrm>
            <a:off x="4346575" y="926925"/>
            <a:ext cx="7735500" cy="2290200"/>
          </a:xfrm>
          <a:prstGeom prst="roundRect">
            <a:avLst>
              <a:gd fmla="val 16667" name="adj"/>
            </a:avLst>
          </a:prstGeom>
          <a:solidFill>
            <a:srgbClr val="FFE599"/>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ja-JP" sz="4300">
                <a:solidFill>
                  <a:srgbClr val="FF0000"/>
                </a:solidFill>
              </a:rPr>
              <a:t>indexの探索</a:t>
            </a:r>
            <a:r>
              <a:rPr b="1" lang="ja-JP" sz="4300">
                <a:solidFill>
                  <a:schemeClr val="dk1"/>
                </a:solidFill>
              </a:rPr>
              <a:t>が早かったら</a:t>
            </a:r>
            <a:endParaRPr b="1" sz="4300">
              <a:solidFill>
                <a:schemeClr val="dk1"/>
              </a:solidFill>
            </a:endParaRPr>
          </a:p>
          <a:p>
            <a:pPr indent="0" lvl="0" marL="0" rtl="0" algn="ctr">
              <a:spcBef>
                <a:spcPts val="0"/>
              </a:spcBef>
              <a:spcAft>
                <a:spcPts val="0"/>
              </a:spcAft>
              <a:buClr>
                <a:schemeClr val="dk1"/>
              </a:buClr>
              <a:buSzPts val="1100"/>
              <a:buFont typeface="Arial"/>
              <a:buNone/>
            </a:pPr>
            <a:r>
              <a:rPr b="1" lang="ja-JP" sz="4300">
                <a:solidFill>
                  <a:schemeClr val="dk1"/>
                </a:solidFill>
              </a:rPr>
              <a:t>すぐアクセスできる</a:t>
            </a:r>
            <a:endParaRPr b="1" sz="4300">
              <a:solidFill>
                <a:schemeClr val="dk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g2e1a19074d6_0_105"/>
          <p:cNvSpPr txBox="1"/>
          <p:nvPr>
            <p:ph type="ctrTitle"/>
          </p:nvPr>
        </p:nvSpPr>
        <p:spPr>
          <a:xfrm>
            <a:off x="1608050" y="2235138"/>
            <a:ext cx="9144000" cy="2387700"/>
          </a:xfrm>
          <a:prstGeom prst="rect">
            <a:avLst/>
          </a:prstGeom>
        </p:spPr>
        <p:txBody>
          <a:bodyPr anchorCtr="0" anchor="ctr" bIns="45700" lIns="91425" spcFirstLastPara="1" rIns="91425" wrap="square" tIns="45700">
            <a:normAutofit/>
          </a:bodyPr>
          <a:lstStyle/>
          <a:p>
            <a:pPr indent="0" lvl="0" marL="0" rtl="0" algn="ctr">
              <a:spcBef>
                <a:spcPts val="1000"/>
              </a:spcBef>
              <a:spcAft>
                <a:spcPts val="0"/>
              </a:spcAft>
              <a:buClr>
                <a:schemeClr val="dk1"/>
              </a:buClr>
              <a:buSzPts val="1100"/>
              <a:buFont typeface="Arial"/>
              <a:buNone/>
            </a:pPr>
            <a:r>
              <a:rPr b="1" lang="ja-JP" sz="4650"/>
              <a:t>index</a:t>
            </a:r>
            <a:r>
              <a:rPr b="1" lang="ja-JP" sz="4600"/>
              <a:t>によく使われるデータ構造</a:t>
            </a:r>
            <a:endParaRPr b="1" sz="7800"/>
          </a:p>
        </p:txBody>
      </p:sp>
      <p:sp>
        <p:nvSpPr>
          <p:cNvPr id="228" name="Google Shape;228;g2e1a19074d6_0_105"/>
          <p:cNvSpPr txBox="1"/>
          <p:nvPr/>
        </p:nvSpPr>
        <p:spPr>
          <a:xfrm>
            <a:off x="8431600" y="5023775"/>
            <a:ext cx="42465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ja-JP" sz="2100">
                <a:solidFill>
                  <a:schemeClr val="dk1"/>
                </a:solidFill>
                <a:latin typeface="Zen Maru Gothic"/>
                <a:ea typeface="Zen Maru Gothic"/>
                <a:cs typeface="Zen Maru Gothic"/>
                <a:sym typeface="Zen Maru Gothic"/>
              </a:rPr>
              <a:t>インデックスがあ</a:t>
            </a:r>
            <a:r>
              <a:rPr b="1" lang="ja-JP" sz="2100">
                <a:solidFill>
                  <a:schemeClr val="dk1"/>
                </a:solidFill>
                <a:latin typeface="Zen Maru Gothic"/>
                <a:ea typeface="Zen Maru Gothic"/>
                <a:cs typeface="Zen Maru Gothic"/>
                <a:sym typeface="Zen Maru Gothic"/>
              </a:rPr>
              <a:t>ると</a:t>
            </a:r>
            <a:endParaRPr b="1" sz="2100">
              <a:solidFill>
                <a:schemeClr val="dk1"/>
              </a:solidFill>
              <a:latin typeface="Zen Maru Gothic"/>
              <a:ea typeface="Zen Maru Gothic"/>
              <a:cs typeface="Zen Maru Gothic"/>
              <a:sym typeface="Zen Maru Gothic"/>
            </a:endParaRPr>
          </a:p>
          <a:p>
            <a:pPr indent="0" lvl="0" marL="0" rtl="0" algn="ctr">
              <a:spcBef>
                <a:spcPts val="0"/>
              </a:spcBef>
              <a:spcAft>
                <a:spcPts val="0"/>
              </a:spcAft>
              <a:buNone/>
            </a:pPr>
            <a:r>
              <a:rPr b="1" lang="ja-JP" sz="2100">
                <a:solidFill>
                  <a:srgbClr val="FF0000"/>
                </a:solidFill>
                <a:latin typeface="Zen Maru Gothic"/>
                <a:ea typeface="Zen Maru Gothic"/>
                <a:cs typeface="Zen Maru Gothic"/>
                <a:sym typeface="Zen Maru Gothic"/>
              </a:rPr>
              <a:t>すぐ位置がわかるよね</a:t>
            </a:r>
            <a:endParaRPr b="1" sz="2800">
              <a:solidFill>
                <a:srgbClr val="FF0000"/>
              </a:solidFill>
              <a:latin typeface="Zen Maru Gothic"/>
              <a:ea typeface="Zen Maru Gothic"/>
              <a:cs typeface="Zen Maru Gothic"/>
              <a:sym typeface="Zen Maru Gothic"/>
            </a:endParaRPr>
          </a:p>
        </p:txBody>
      </p:sp>
      <p:pic>
        <p:nvPicPr>
          <p:cNvPr id="229" name="Google Shape;229;g2e1a19074d6_0_105"/>
          <p:cNvPicPr preferRelativeResize="0"/>
          <p:nvPr/>
        </p:nvPicPr>
        <p:blipFill>
          <a:blip r:embed="rId3">
            <a:alphaModFix/>
          </a:blip>
          <a:stretch>
            <a:fillRect/>
          </a:stretch>
        </p:blipFill>
        <p:spPr>
          <a:xfrm>
            <a:off x="9805448" y="5409925"/>
            <a:ext cx="1672200" cy="167217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g2e1080c98f9_0_25"/>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1000"/>
              </a:spcBef>
              <a:spcAft>
                <a:spcPts val="0"/>
              </a:spcAft>
              <a:buClr>
                <a:schemeClr val="dk1"/>
              </a:buClr>
              <a:buSzPts val="1100"/>
              <a:buFont typeface="Arial"/>
              <a:buNone/>
            </a:pPr>
            <a:r>
              <a:rPr lang="ja-JP"/>
              <a:t>indexによく使われるデータ構造</a:t>
            </a:r>
            <a:endParaRPr sz="6000"/>
          </a:p>
        </p:txBody>
      </p:sp>
      <p:sp>
        <p:nvSpPr>
          <p:cNvPr id="235" name="Google Shape;235;g2e1080c98f9_0_25"/>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lnSpcReduction="10000"/>
          </a:bodyPr>
          <a:lstStyle/>
          <a:p>
            <a:pPr indent="-393700" lvl="0" marL="457200" rtl="0" algn="l">
              <a:lnSpc>
                <a:spcPct val="100000"/>
              </a:lnSpc>
              <a:spcBef>
                <a:spcPts val="0"/>
              </a:spcBef>
              <a:spcAft>
                <a:spcPts val="0"/>
              </a:spcAft>
              <a:buSzPts val="2600"/>
              <a:buChar char="•"/>
            </a:pPr>
            <a:r>
              <a:rPr lang="ja-JP" sz="3600"/>
              <a:t>B-tree インデックス</a:t>
            </a:r>
            <a:endParaRPr sz="3600"/>
          </a:p>
          <a:p>
            <a:pPr indent="0" lvl="0" marL="457200" rtl="0" algn="l">
              <a:lnSpc>
                <a:spcPct val="100000"/>
              </a:lnSpc>
              <a:spcBef>
                <a:spcPts val="0"/>
              </a:spcBef>
              <a:spcAft>
                <a:spcPts val="0"/>
              </a:spcAft>
              <a:buNone/>
            </a:pPr>
            <a:r>
              <a:t/>
            </a:r>
            <a:endParaRPr sz="3600"/>
          </a:p>
          <a:p>
            <a:pPr indent="-393700" lvl="0" marL="457200" rtl="0" algn="l">
              <a:lnSpc>
                <a:spcPct val="100000"/>
              </a:lnSpc>
              <a:spcBef>
                <a:spcPts val="0"/>
              </a:spcBef>
              <a:spcAft>
                <a:spcPts val="0"/>
              </a:spcAft>
              <a:buSzPts val="2600"/>
              <a:buChar char="•"/>
            </a:pPr>
            <a:r>
              <a:rPr lang="ja-JP" sz="3600"/>
              <a:t>B+tree インデックス</a:t>
            </a:r>
            <a:endParaRPr sz="3600"/>
          </a:p>
          <a:p>
            <a:pPr indent="0" lvl="0" marL="457200" rtl="0" algn="l">
              <a:lnSpc>
                <a:spcPct val="100000"/>
              </a:lnSpc>
              <a:spcBef>
                <a:spcPts val="0"/>
              </a:spcBef>
              <a:spcAft>
                <a:spcPts val="0"/>
              </a:spcAft>
              <a:buNone/>
            </a:pPr>
            <a:r>
              <a:t/>
            </a:r>
            <a:endParaRPr sz="3600"/>
          </a:p>
          <a:p>
            <a:pPr indent="-393700" lvl="0" marL="457200" rtl="0" algn="l">
              <a:lnSpc>
                <a:spcPct val="100000"/>
              </a:lnSpc>
              <a:spcBef>
                <a:spcPts val="0"/>
              </a:spcBef>
              <a:spcAft>
                <a:spcPts val="0"/>
              </a:spcAft>
              <a:buSzPts val="2600"/>
              <a:buChar char="•"/>
            </a:pPr>
            <a:r>
              <a:rPr lang="ja-JP" sz="3600"/>
              <a:t>ハッシュインデックス</a:t>
            </a:r>
            <a:endParaRPr sz="3600"/>
          </a:p>
          <a:p>
            <a:pPr indent="0" lvl="0" marL="457200" rtl="0" algn="l">
              <a:lnSpc>
                <a:spcPct val="100000"/>
              </a:lnSpc>
              <a:spcBef>
                <a:spcPts val="0"/>
              </a:spcBef>
              <a:spcAft>
                <a:spcPts val="0"/>
              </a:spcAft>
              <a:buNone/>
            </a:pPr>
            <a:r>
              <a:t/>
            </a:r>
            <a:endParaRPr sz="3600"/>
          </a:p>
          <a:p>
            <a:pPr indent="-393700" lvl="0" marL="457200" rtl="0" algn="l">
              <a:lnSpc>
                <a:spcPct val="100000"/>
              </a:lnSpc>
              <a:spcBef>
                <a:spcPts val="0"/>
              </a:spcBef>
              <a:spcAft>
                <a:spcPts val="0"/>
              </a:spcAft>
              <a:buSzPts val="2600"/>
              <a:buChar char="•"/>
            </a:pPr>
            <a:r>
              <a:rPr lang="ja-JP" sz="3600"/>
              <a:t>ビットマップインデックス</a:t>
            </a:r>
            <a:endParaRPr sz="3600"/>
          </a:p>
          <a:p>
            <a:pPr indent="0" lvl="0" marL="0" rtl="0" algn="l">
              <a:lnSpc>
                <a:spcPct val="100000"/>
              </a:lnSpc>
              <a:spcBef>
                <a:spcPts val="0"/>
              </a:spcBef>
              <a:spcAft>
                <a:spcPts val="0"/>
              </a:spcAft>
              <a:buClr>
                <a:schemeClr val="dk1"/>
              </a:buClr>
              <a:buSzPts val="1100"/>
              <a:buFont typeface="Arial"/>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g2e1a19074d6_0_123"/>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1000"/>
              </a:spcBef>
              <a:spcAft>
                <a:spcPts val="0"/>
              </a:spcAft>
              <a:buNone/>
            </a:pPr>
            <a:r>
              <a:rPr lang="ja-JP"/>
              <a:t>indexによく使われるデータ構造</a:t>
            </a:r>
            <a:endParaRPr sz="6000"/>
          </a:p>
        </p:txBody>
      </p:sp>
      <p:sp>
        <p:nvSpPr>
          <p:cNvPr id="241" name="Google Shape;241;g2e1a19074d6_0_123"/>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lnSpcReduction="10000"/>
          </a:bodyPr>
          <a:lstStyle/>
          <a:p>
            <a:pPr indent="-393700" lvl="0" marL="457200" rtl="0" algn="l">
              <a:lnSpc>
                <a:spcPct val="100000"/>
              </a:lnSpc>
              <a:spcBef>
                <a:spcPts val="0"/>
              </a:spcBef>
              <a:spcAft>
                <a:spcPts val="0"/>
              </a:spcAft>
              <a:buClr>
                <a:srgbClr val="FF0000"/>
              </a:buClr>
              <a:buSzPts val="2600"/>
              <a:buChar char="•"/>
            </a:pPr>
            <a:r>
              <a:rPr b="1" lang="ja-JP" sz="3600">
                <a:solidFill>
                  <a:srgbClr val="FF0000"/>
                </a:solidFill>
              </a:rPr>
              <a:t>B-tree インデックス</a:t>
            </a:r>
            <a:endParaRPr b="1" sz="3600">
              <a:solidFill>
                <a:srgbClr val="FF0000"/>
              </a:solidFill>
            </a:endParaRPr>
          </a:p>
          <a:p>
            <a:pPr indent="0" lvl="0" marL="457200" rtl="0" algn="l">
              <a:lnSpc>
                <a:spcPct val="100000"/>
              </a:lnSpc>
              <a:spcBef>
                <a:spcPts val="0"/>
              </a:spcBef>
              <a:spcAft>
                <a:spcPts val="0"/>
              </a:spcAft>
              <a:buNone/>
            </a:pPr>
            <a:r>
              <a:t/>
            </a:r>
            <a:endParaRPr sz="3600"/>
          </a:p>
          <a:p>
            <a:pPr indent="-393700" lvl="0" marL="457200" rtl="0" algn="l">
              <a:lnSpc>
                <a:spcPct val="100000"/>
              </a:lnSpc>
              <a:spcBef>
                <a:spcPts val="0"/>
              </a:spcBef>
              <a:spcAft>
                <a:spcPts val="0"/>
              </a:spcAft>
              <a:buSzPts val="2600"/>
              <a:buChar char="•"/>
            </a:pPr>
            <a:r>
              <a:rPr lang="ja-JP" sz="3600"/>
              <a:t>B+tree インデックス</a:t>
            </a:r>
            <a:endParaRPr sz="3600"/>
          </a:p>
          <a:p>
            <a:pPr indent="0" lvl="0" marL="457200" rtl="0" algn="l">
              <a:lnSpc>
                <a:spcPct val="100000"/>
              </a:lnSpc>
              <a:spcBef>
                <a:spcPts val="0"/>
              </a:spcBef>
              <a:spcAft>
                <a:spcPts val="0"/>
              </a:spcAft>
              <a:buNone/>
            </a:pPr>
            <a:r>
              <a:t/>
            </a:r>
            <a:endParaRPr sz="3600"/>
          </a:p>
          <a:p>
            <a:pPr indent="-393700" lvl="0" marL="457200" rtl="0" algn="l">
              <a:lnSpc>
                <a:spcPct val="100000"/>
              </a:lnSpc>
              <a:spcBef>
                <a:spcPts val="0"/>
              </a:spcBef>
              <a:spcAft>
                <a:spcPts val="0"/>
              </a:spcAft>
              <a:buSzPts val="2600"/>
              <a:buChar char="•"/>
            </a:pPr>
            <a:r>
              <a:rPr lang="ja-JP" sz="3600"/>
              <a:t>ハッシュインデックス</a:t>
            </a:r>
            <a:endParaRPr sz="3600"/>
          </a:p>
          <a:p>
            <a:pPr indent="0" lvl="0" marL="457200" rtl="0" algn="l">
              <a:lnSpc>
                <a:spcPct val="100000"/>
              </a:lnSpc>
              <a:spcBef>
                <a:spcPts val="0"/>
              </a:spcBef>
              <a:spcAft>
                <a:spcPts val="0"/>
              </a:spcAft>
              <a:buNone/>
            </a:pPr>
            <a:r>
              <a:t/>
            </a:r>
            <a:endParaRPr sz="3600"/>
          </a:p>
          <a:p>
            <a:pPr indent="-393700" lvl="0" marL="457200" rtl="0" algn="l">
              <a:lnSpc>
                <a:spcPct val="100000"/>
              </a:lnSpc>
              <a:spcBef>
                <a:spcPts val="0"/>
              </a:spcBef>
              <a:spcAft>
                <a:spcPts val="0"/>
              </a:spcAft>
              <a:buSzPts val="2600"/>
              <a:buChar char="•"/>
            </a:pPr>
            <a:r>
              <a:rPr lang="ja-JP" sz="3600"/>
              <a:t>ビットマップインデックス</a:t>
            </a:r>
            <a:endParaRPr sz="3600"/>
          </a:p>
          <a:p>
            <a:pPr indent="0" lvl="0" marL="0" rtl="0" algn="l">
              <a:lnSpc>
                <a:spcPct val="100000"/>
              </a:lnSpc>
              <a:spcBef>
                <a:spcPts val="0"/>
              </a:spcBef>
              <a:spcAft>
                <a:spcPts val="0"/>
              </a:spcAft>
              <a:buClr>
                <a:schemeClr val="dk1"/>
              </a:buClr>
              <a:buSzPts val="1100"/>
              <a:buFont typeface="Arial"/>
              <a:buNone/>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pic>
        <p:nvPicPr>
          <p:cNvPr id="246" name="Google Shape;246;g2e1a19074d6_0_130"/>
          <p:cNvPicPr preferRelativeResize="0"/>
          <p:nvPr/>
        </p:nvPicPr>
        <p:blipFill>
          <a:blip r:embed="rId3">
            <a:alphaModFix/>
          </a:blip>
          <a:stretch>
            <a:fillRect/>
          </a:stretch>
        </p:blipFill>
        <p:spPr>
          <a:xfrm>
            <a:off x="98875" y="1173587"/>
            <a:ext cx="11994225" cy="451082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g2e1a19074d6_0_145"/>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t/>
            </a:r>
            <a:endParaRPr/>
          </a:p>
        </p:txBody>
      </p:sp>
      <p:sp>
        <p:nvSpPr>
          <p:cNvPr id="252" name="Google Shape;252;g2e1a19074d6_0_145"/>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g2e1080c98f9_0_30"/>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t/>
            </a:r>
            <a:endParaRPr/>
          </a:p>
        </p:txBody>
      </p:sp>
      <p:sp>
        <p:nvSpPr>
          <p:cNvPr id="258" name="Google Shape;258;g2e1080c98f9_0_30"/>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pic>
        <p:nvPicPr>
          <p:cNvPr id="259" name="Google Shape;259;g2e1080c98f9_0_30"/>
          <p:cNvPicPr preferRelativeResize="0"/>
          <p:nvPr/>
        </p:nvPicPr>
        <p:blipFill>
          <a:blip r:embed="rId3">
            <a:alphaModFix/>
          </a:blip>
          <a:stretch>
            <a:fillRect/>
          </a:stretch>
        </p:blipFill>
        <p:spPr>
          <a:xfrm>
            <a:off x="175042" y="0"/>
            <a:ext cx="11841915" cy="6857999"/>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g2e1080c98f9_0_36"/>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t/>
            </a:r>
            <a:endParaRPr/>
          </a:p>
        </p:txBody>
      </p:sp>
      <p:sp>
        <p:nvSpPr>
          <p:cNvPr id="265" name="Google Shape;265;g2e1080c98f9_0_36"/>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pic>
        <p:nvPicPr>
          <p:cNvPr id="266" name="Google Shape;266;g2e1080c98f9_0_36"/>
          <p:cNvPicPr preferRelativeResize="0"/>
          <p:nvPr/>
        </p:nvPicPr>
        <p:blipFill>
          <a:blip r:embed="rId3">
            <a:alphaModFix/>
          </a:blip>
          <a:stretch>
            <a:fillRect/>
          </a:stretch>
        </p:blipFill>
        <p:spPr>
          <a:xfrm>
            <a:off x="0" y="44909"/>
            <a:ext cx="12191999" cy="6768182"/>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g2e1080c98f9_0_0"/>
          <p:cNvSpPr txBox="1"/>
          <p:nvPr>
            <p:ph type="ctrTitle"/>
          </p:nvPr>
        </p:nvSpPr>
        <p:spPr>
          <a:xfrm>
            <a:off x="1524000" y="1122363"/>
            <a:ext cx="9144000" cy="2387700"/>
          </a:xfrm>
          <a:prstGeom prst="rect">
            <a:avLst/>
          </a:prstGeom>
        </p:spPr>
        <p:txBody>
          <a:bodyPr anchorCtr="0" anchor="b" bIns="45700" lIns="91425" spcFirstLastPara="1" rIns="91425" wrap="square" tIns="45700">
            <a:normAutofit/>
          </a:bodyPr>
          <a:lstStyle/>
          <a:p>
            <a:pPr indent="0" lvl="0" marL="914400" rtl="0" algn="l">
              <a:spcBef>
                <a:spcPts val="0"/>
              </a:spcBef>
              <a:spcAft>
                <a:spcPts val="0"/>
              </a:spcAft>
              <a:buClr>
                <a:schemeClr val="dk1"/>
              </a:buClr>
              <a:buSzPts val="1100"/>
              <a:buFont typeface="Arial"/>
              <a:buNone/>
            </a:pPr>
            <a:r>
              <a:rPr lang="ja-JP" sz="7500"/>
              <a:t>indexってなに？</a:t>
            </a:r>
            <a:endParaRPr sz="9100"/>
          </a:p>
        </p:txBody>
      </p:sp>
      <p:sp>
        <p:nvSpPr>
          <p:cNvPr id="97" name="Google Shape;97;g2e1080c98f9_0_0"/>
          <p:cNvSpPr txBox="1"/>
          <p:nvPr>
            <p:ph idx="1" type="subTitle"/>
          </p:nvPr>
        </p:nvSpPr>
        <p:spPr>
          <a:xfrm>
            <a:off x="1524000" y="3602038"/>
            <a:ext cx="9144000" cy="1655700"/>
          </a:xfrm>
          <a:prstGeom prst="rect">
            <a:avLst/>
          </a:prstGeom>
        </p:spPr>
        <p:txBody>
          <a:bodyPr anchorCtr="0" anchor="t" bIns="45700" lIns="91425" spcFirstLastPara="1" rIns="91425" wrap="square" tIns="45700">
            <a:normAutofit/>
          </a:bodyPr>
          <a:lstStyle/>
          <a:p>
            <a:pPr indent="0" lvl="0" marL="0" rtl="0" algn="ctr">
              <a:spcBef>
                <a:spcPts val="1000"/>
              </a:spcBef>
              <a:spcAft>
                <a:spcPts val="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g2e1080c98f9_0_42"/>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t/>
            </a:r>
            <a:endParaRPr/>
          </a:p>
        </p:txBody>
      </p:sp>
      <p:sp>
        <p:nvSpPr>
          <p:cNvPr id="272" name="Google Shape;272;g2e1080c98f9_0_42"/>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lang="ja-JP" u="sng">
                <a:solidFill>
                  <a:schemeClr val="hlink"/>
                </a:solidFill>
                <a:hlinkClick r:id="rId3"/>
              </a:rPr>
              <a:t>https://www.cs.usfca.edu/~galles/visualization/BTree.html</a:t>
            </a:r>
            <a:endParaRPr/>
          </a:p>
          <a:p>
            <a:pPr indent="0" lvl="0" marL="0" rtl="0" algn="l">
              <a:spcBef>
                <a:spcPts val="1000"/>
              </a:spcBef>
              <a:spcAft>
                <a:spcPts val="0"/>
              </a:spcAft>
              <a:buNone/>
            </a:pPr>
            <a:r>
              <a:t/>
            </a:r>
            <a:endParaRPr/>
          </a:p>
          <a:p>
            <a:pPr indent="0" lvl="0" marL="0" rtl="0" algn="l">
              <a:spcBef>
                <a:spcPts val="1000"/>
              </a:spcBef>
              <a:spcAft>
                <a:spcPts val="0"/>
              </a:spcAft>
              <a:buNone/>
            </a:pPr>
            <a:r>
              <a:rPr lang="ja-JP"/>
              <a:t>どうやって探すの</a:t>
            </a:r>
            <a:endParaRPr/>
          </a:p>
          <a:p>
            <a:pPr indent="0" lvl="0" marL="0" rtl="0" algn="l">
              <a:spcBef>
                <a:spcPts val="1000"/>
              </a:spcBef>
              <a:spcAft>
                <a:spcPts val="0"/>
              </a:spcAft>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g2df2d17202a_0_10"/>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ja-JP"/>
              <a:t>インデックスの動作原理</a:t>
            </a:r>
            <a:endParaRPr/>
          </a:p>
        </p:txBody>
      </p:sp>
      <p:sp>
        <p:nvSpPr>
          <p:cNvPr id="278" name="Google Shape;278;g2df2d17202a_0_10"/>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g2df2d17202a_0_15"/>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ja-JP"/>
              <a:t>データベースパフォーマンスへの影響</a:t>
            </a:r>
            <a:endParaRPr/>
          </a:p>
        </p:txBody>
      </p:sp>
      <p:sp>
        <p:nvSpPr>
          <p:cNvPr id="284" name="Google Shape;284;g2df2d17202a_0_15"/>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g2e1a19074d6_0_140"/>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ja-JP"/>
              <a:t>参考資料</a:t>
            </a:r>
            <a:endParaRPr/>
          </a:p>
        </p:txBody>
      </p:sp>
      <p:sp>
        <p:nvSpPr>
          <p:cNvPr id="290" name="Google Shape;290;g2e1a19074d6_0_140"/>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g2e1080c98f9_0_49"/>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t/>
            </a:r>
            <a:endParaRPr/>
          </a:p>
        </p:txBody>
      </p:sp>
      <p:sp>
        <p:nvSpPr>
          <p:cNvPr id="296" name="Google Shape;296;g2e1080c98f9_0_49"/>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pic>
        <p:nvPicPr>
          <p:cNvPr id="297" name="Google Shape;297;g2e1080c98f9_0_49"/>
          <p:cNvPicPr preferRelativeResize="0"/>
          <p:nvPr/>
        </p:nvPicPr>
        <p:blipFill>
          <a:blip r:embed="rId3">
            <a:alphaModFix/>
          </a:blip>
          <a:stretch>
            <a:fillRect/>
          </a:stretch>
        </p:blipFill>
        <p:spPr>
          <a:xfrm>
            <a:off x="1114425" y="881063"/>
            <a:ext cx="9963150" cy="5095875"/>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g2df80ae62b9_0_16"/>
          <p:cNvSpPr txBox="1"/>
          <p:nvPr>
            <p:ph idx="1" type="body"/>
          </p:nvPr>
        </p:nvSpPr>
        <p:spPr>
          <a:xfrm>
            <a:off x="777425" y="2644150"/>
            <a:ext cx="10576500" cy="3532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lang="ja-JP"/>
              <a:t>S</a:t>
            </a:r>
            <a:r>
              <a:rPr lang="ja-JP"/>
              <a:t>TART WITH：シーケンスが生成する初期値</a:t>
            </a:r>
            <a:endParaRPr/>
          </a:p>
          <a:p>
            <a:pPr indent="0" lvl="0" marL="0" rtl="0" algn="l">
              <a:spcBef>
                <a:spcPts val="1000"/>
              </a:spcBef>
              <a:spcAft>
                <a:spcPts val="0"/>
              </a:spcAft>
              <a:buNone/>
            </a:pPr>
            <a:r>
              <a:rPr lang="ja-JP"/>
              <a:t>INCREMENT BY：増分値の指定</a:t>
            </a:r>
            <a:endParaRPr/>
          </a:p>
          <a:p>
            <a:pPr indent="0" lvl="0" marL="0" rtl="0" algn="l">
              <a:spcBef>
                <a:spcPts val="1000"/>
              </a:spcBef>
              <a:spcAft>
                <a:spcPts val="0"/>
              </a:spcAft>
              <a:buNone/>
            </a:pPr>
            <a:r>
              <a:t/>
            </a:r>
            <a:endParaRPr/>
          </a:p>
          <a:p>
            <a:pPr indent="0" lvl="0" marL="0" rtl="0" algn="l">
              <a:spcBef>
                <a:spcPts val="1000"/>
              </a:spcBef>
              <a:spcAft>
                <a:spcPts val="0"/>
              </a:spcAft>
              <a:buNone/>
            </a:pPr>
            <a:r>
              <a:rPr lang="ja-JP"/>
              <a:t>FROM SEQUENCEと指定していないのは、SEQUENCEはテーブルとは独立して存在しているから。</a:t>
            </a:r>
            <a:endParaRPr/>
          </a:p>
        </p:txBody>
      </p:sp>
      <p:pic>
        <p:nvPicPr>
          <p:cNvPr id="303" name="Google Shape;303;g2df80ae62b9_0_16"/>
          <p:cNvPicPr preferRelativeResize="0"/>
          <p:nvPr/>
        </p:nvPicPr>
        <p:blipFill>
          <a:blip r:embed="rId3">
            <a:alphaModFix/>
          </a:blip>
          <a:stretch>
            <a:fillRect/>
          </a:stretch>
        </p:blipFill>
        <p:spPr>
          <a:xfrm>
            <a:off x="1944889" y="594214"/>
            <a:ext cx="8302200" cy="1882350"/>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g2df2d17202a_0_42"/>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t/>
            </a:r>
            <a:endParaRPr/>
          </a:p>
        </p:txBody>
      </p:sp>
      <p:sp>
        <p:nvSpPr>
          <p:cNvPr id="309" name="Google Shape;309;g2df2d17202a_0_42"/>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g2df2d17202a_0_51"/>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ja-JP"/>
              <a:t>インデックスの作成と利用方法</a:t>
            </a:r>
            <a:endParaRPr/>
          </a:p>
        </p:txBody>
      </p:sp>
      <p:sp>
        <p:nvSpPr>
          <p:cNvPr id="315" name="Google Shape;315;g2df2d17202a_0_51"/>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lang="ja-JP"/>
              <a:t>CREATE INDEX idx_lastname</a:t>
            </a:r>
            <a:endParaRPr/>
          </a:p>
          <a:p>
            <a:pPr indent="0" lvl="0" marL="0" rtl="0" algn="l">
              <a:spcBef>
                <a:spcPts val="1000"/>
              </a:spcBef>
              <a:spcAft>
                <a:spcPts val="0"/>
              </a:spcAft>
              <a:buNone/>
            </a:pPr>
            <a:r>
              <a:rPr lang="ja-JP"/>
              <a:t>ON employees (last_name);</a:t>
            </a:r>
            <a:endParaRPr/>
          </a:p>
          <a:p>
            <a:pPr indent="0" lvl="0" marL="0" rtl="0" algn="l">
              <a:spcBef>
                <a:spcPts val="1000"/>
              </a:spcBef>
              <a:spcAft>
                <a:spcPts val="0"/>
              </a:spcAft>
              <a:buNone/>
            </a:pPr>
            <a:r>
              <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g2df80ae62b9_0_0"/>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ja-JP"/>
              <a:t>ちゅうぐん</a:t>
            </a:r>
            <a:endParaRPr/>
          </a:p>
        </p:txBody>
      </p:sp>
      <p:sp>
        <p:nvSpPr>
          <p:cNvPr id="321" name="Google Shape;321;g2df80ae62b9_0_0"/>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g2df80ae62b9_0_5"/>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ja-JP"/>
              <a:t>データベースのシーケンスについて</a:t>
            </a:r>
            <a:endParaRPr/>
          </a:p>
        </p:txBody>
      </p:sp>
      <p:sp>
        <p:nvSpPr>
          <p:cNvPr id="327" name="Google Shape;327;g2df80ae62b9_0_5"/>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lang="ja-JP"/>
              <a:t>シーケンスの定義：シーケンスは、データべース管理システム（DBMS）において、自動的に連続する数値を生成するオブジェクト。</a:t>
            </a:r>
            <a:endParaRPr/>
          </a:p>
          <a:p>
            <a:pPr indent="0" lvl="0" marL="0" rtl="0" algn="l">
              <a:spcBef>
                <a:spcPts val="1000"/>
              </a:spcBef>
              <a:spcAft>
                <a:spcPts val="0"/>
              </a:spcAft>
              <a:buNone/>
            </a:pPr>
            <a:r>
              <a:t/>
            </a:r>
            <a:endParaRPr/>
          </a:p>
          <a:p>
            <a:pPr indent="0" lvl="0" marL="0" rtl="0" algn="l">
              <a:spcBef>
                <a:spcPts val="1000"/>
              </a:spcBef>
              <a:spcAft>
                <a:spcPts val="0"/>
              </a:spcAft>
              <a:buNone/>
            </a:pPr>
            <a:r>
              <a:rPr lang="ja-JP"/>
              <a:t>主に一意な識別子(ID)を生成するために使用される。</a:t>
            </a:r>
            <a:endParaRPr/>
          </a:p>
          <a:p>
            <a:pPr indent="0" lvl="0" marL="0" rtl="0" algn="l">
              <a:spcBef>
                <a:spcPts val="1000"/>
              </a:spcBef>
              <a:spcAft>
                <a:spcPts val="0"/>
              </a:spcAft>
              <a:buNone/>
            </a:pPr>
            <a:r>
              <a:rPr lang="ja-JP"/>
              <a:t>（例：顧客IDや注文IDなど）</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g2df2d17202a_0_5"/>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ja-JP"/>
              <a:t>index</a:t>
            </a:r>
            <a:r>
              <a:rPr lang="ja-JP"/>
              <a:t>ってなに？</a:t>
            </a:r>
            <a:endParaRPr/>
          </a:p>
        </p:txBody>
      </p:sp>
      <p:sp>
        <p:nvSpPr>
          <p:cNvPr id="103" name="Google Shape;103;g2df2d17202a_0_5"/>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a:bodyPr>
          <a:lstStyle/>
          <a:p>
            <a:pPr indent="0" lvl="0" marL="0" rtl="0" algn="l">
              <a:lnSpc>
                <a:spcPct val="100000"/>
              </a:lnSpc>
              <a:spcBef>
                <a:spcPts val="0"/>
              </a:spcBef>
              <a:spcAft>
                <a:spcPts val="0"/>
              </a:spcAft>
              <a:buClr>
                <a:schemeClr val="dk1"/>
              </a:buClr>
              <a:buSzPts val="1100"/>
              <a:buFont typeface="Arial"/>
              <a:buNone/>
            </a:pPr>
            <a:r>
              <a:rPr lang="ja-JP" sz="2500"/>
              <a:t>「インデックス」 とは　索引</a:t>
            </a:r>
            <a:endParaRPr sz="2500"/>
          </a:p>
          <a:p>
            <a:pPr indent="0" lvl="0" marL="0" rtl="0" algn="l">
              <a:lnSpc>
                <a:spcPct val="100000"/>
              </a:lnSpc>
              <a:spcBef>
                <a:spcPts val="0"/>
              </a:spcBef>
              <a:spcAft>
                <a:spcPts val="0"/>
              </a:spcAft>
              <a:buClr>
                <a:schemeClr val="dk1"/>
              </a:buClr>
              <a:buSzPts val="1100"/>
              <a:buFont typeface="Arial"/>
              <a:buNone/>
            </a:pPr>
            <a:r>
              <a:t/>
            </a:r>
            <a:endParaRPr sz="2500"/>
          </a:p>
          <a:p>
            <a:pPr indent="0" lvl="0" marL="0" rtl="0" algn="l">
              <a:lnSpc>
                <a:spcPct val="100000"/>
              </a:lnSpc>
              <a:spcBef>
                <a:spcPts val="0"/>
              </a:spcBef>
              <a:spcAft>
                <a:spcPts val="0"/>
              </a:spcAft>
              <a:buClr>
                <a:schemeClr val="dk1"/>
              </a:buClr>
              <a:buSzPts val="1100"/>
              <a:buFont typeface="Arial"/>
              <a:buNone/>
            </a:pPr>
            <a:r>
              <a:rPr lang="ja-JP" sz="2500"/>
              <a:t>インデックスがあると、情報の位置を直接知ることができるので、</a:t>
            </a:r>
            <a:r>
              <a:rPr lang="ja-JP" sz="2500">
                <a:solidFill>
                  <a:srgbClr val="FF0000"/>
                </a:solidFill>
              </a:rPr>
              <a:t>検索が高速</a:t>
            </a:r>
            <a:r>
              <a:rPr lang="ja-JP" sz="2500"/>
              <a:t>になる</a:t>
            </a:r>
            <a:endParaRPr sz="4200"/>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g2df80ae62b9_0_10"/>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ja-JP"/>
              <a:t>シーケンスの具体例</a:t>
            </a:r>
            <a:endParaRPr/>
          </a:p>
        </p:txBody>
      </p:sp>
      <p:sp>
        <p:nvSpPr>
          <p:cNvPr id="333" name="Google Shape;333;g2df80ae62b9_0_10"/>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lang="ja-JP"/>
              <a:t>顧客IDの生成</a:t>
            </a:r>
            <a:endParaRPr/>
          </a:p>
          <a:p>
            <a:pPr indent="0" lvl="0" marL="0" rtl="0" algn="l">
              <a:spcBef>
                <a:spcPts val="1000"/>
              </a:spcBef>
              <a:spcAft>
                <a:spcPts val="0"/>
              </a:spcAft>
              <a:buNone/>
            </a:pPr>
            <a:r>
              <a:t/>
            </a:r>
            <a:endParaRPr/>
          </a:p>
          <a:p>
            <a:pPr indent="0" lvl="0" marL="0" rtl="0" algn="l">
              <a:spcBef>
                <a:spcPts val="1000"/>
              </a:spcBef>
              <a:spcAft>
                <a:spcPts val="0"/>
              </a:spcAft>
              <a:buNone/>
            </a:pPr>
            <a:r>
              <a:t/>
            </a:r>
            <a:endParaRPr/>
          </a:p>
          <a:p>
            <a:pPr indent="0" lvl="0" marL="0" rtl="0" algn="l">
              <a:spcBef>
                <a:spcPts val="1000"/>
              </a:spcBef>
              <a:spcAft>
                <a:spcPts val="0"/>
              </a:spcAft>
              <a:buNone/>
            </a:pPr>
            <a:r>
              <a:t/>
            </a:r>
            <a:endParaRPr/>
          </a:p>
          <a:p>
            <a:pPr indent="0" lvl="0" marL="0" rtl="0" algn="l">
              <a:spcBef>
                <a:spcPts val="1000"/>
              </a:spcBef>
              <a:spcAft>
                <a:spcPts val="0"/>
              </a:spcAft>
              <a:buNone/>
            </a:pPr>
            <a:r>
              <a:t/>
            </a:r>
            <a:endParaRPr/>
          </a:p>
          <a:p>
            <a:pPr indent="0" lvl="0" marL="0" rtl="0" algn="l">
              <a:spcBef>
                <a:spcPts val="1000"/>
              </a:spcBef>
              <a:spcAft>
                <a:spcPts val="0"/>
              </a:spcAft>
              <a:buNone/>
            </a:pPr>
            <a:r>
              <a:rPr lang="ja-JP"/>
              <a:t>・SEQUENCEテーブルを作成する。</a:t>
            </a:r>
            <a:endParaRPr/>
          </a:p>
          <a:p>
            <a:pPr indent="0" lvl="0" marL="0" rtl="0" algn="l">
              <a:spcBef>
                <a:spcPts val="1000"/>
              </a:spcBef>
              <a:spcAft>
                <a:spcPts val="0"/>
              </a:spcAft>
              <a:buNone/>
            </a:pPr>
            <a:r>
              <a:rPr lang="ja-JP"/>
              <a:t>・customer_id_seqの</a:t>
            </a:r>
            <a:r>
              <a:rPr lang="ja-JP"/>
              <a:t>初期値を1とする。</a:t>
            </a:r>
            <a:endParaRPr/>
          </a:p>
          <a:p>
            <a:pPr indent="0" lvl="0" marL="0" rtl="0" algn="l">
              <a:spcBef>
                <a:spcPts val="1000"/>
              </a:spcBef>
              <a:spcAft>
                <a:spcPts val="0"/>
              </a:spcAft>
              <a:buNone/>
            </a:pPr>
            <a:r>
              <a:t/>
            </a:r>
            <a:endParaRPr/>
          </a:p>
        </p:txBody>
      </p:sp>
      <p:pic>
        <p:nvPicPr>
          <p:cNvPr id="334" name="Google Shape;334;g2df80ae62b9_0_10"/>
          <p:cNvPicPr preferRelativeResize="0"/>
          <p:nvPr/>
        </p:nvPicPr>
        <p:blipFill>
          <a:blip r:embed="rId3">
            <a:alphaModFix/>
          </a:blip>
          <a:stretch>
            <a:fillRect/>
          </a:stretch>
        </p:blipFill>
        <p:spPr>
          <a:xfrm>
            <a:off x="1944889" y="2353889"/>
            <a:ext cx="8302200" cy="1882350"/>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g2df80ae62b9_0_22"/>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ja-JP"/>
              <a:t>シーケンスの利点</a:t>
            </a:r>
            <a:endParaRPr/>
          </a:p>
        </p:txBody>
      </p:sp>
      <p:sp>
        <p:nvSpPr>
          <p:cNvPr id="340" name="Google Shape;340;g2df80ae62b9_0_22"/>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lang="ja-JP"/>
              <a:t>1, </a:t>
            </a:r>
            <a:r>
              <a:rPr lang="ja-JP"/>
              <a:t>一意性の保証</a:t>
            </a:r>
            <a:endParaRPr/>
          </a:p>
          <a:p>
            <a:pPr indent="0" lvl="0" marL="0" rtl="0" algn="l">
              <a:spcBef>
                <a:spcPts val="1000"/>
              </a:spcBef>
              <a:spcAft>
                <a:spcPts val="0"/>
              </a:spcAft>
              <a:buNone/>
            </a:pPr>
            <a:r>
              <a:rPr lang="ja-JP"/>
              <a:t>重複のない一意な数値を確実に生成できる。</a:t>
            </a:r>
            <a:endParaRPr/>
          </a:p>
          <a:p>
            <a:pPr indent="0" lvl="0" marL="0" rtl="0" algn="l">
              <a:spcBef>
                <a:spcPts val="1000"/>
              </a:spcBef>
              <a:spcAft>
                <a:spcPts val="0"/>
              </a:spcAft>
              <a:buNone/>
            </a:pPr>
            <a:r>
              <a:t/>
            </a:r>
            <a:endParaRPr/>
          </a:p>
          <a:p>
            <a:pPr indent="0" lvl="0" marL="0" rtl="0" algn="l">
              <a:spcBef>
                <a:spcPts val="1000"/>
              </a:spcBef>
              <a:spcAft>
                <a:spcPts val="0"/>
              </a:spcAft>
              <a:buNone/>
            </a:pPr>
            <a:r>
              <a:t/>
            </a:r>
            <a:endParaRPr/>
          </a:p>
          <a:p>
            <a:pPr indent="0" lvl="0" marL="0" rtl="0" algn="l">
              <a:spcBef>
                <a:spcPts val="1000"/>
              </a:spcBef>
              <a:spcAft>
                <a:spcPts val="0"/>
              </a:spcAft>
              <a:buNone/>
            </a:pPr>
            <a:r>
              <a:rPr lang="ja-JP"/>
              <a:t>2, 自動化</a:t>
            </a:r>
            <a:endParaRPr/>
          </a:p>
          <a:p>
            <a:pPr indent="0" lvl="0" marL="0" rtl="0" algn="l">
              <a:spcBef>
                <a:spcPts val="1000"/>
              </a:spcBef>
              <a:spcAft>
                <a:spcPts val="0"/>
              </a:spcAft>
              <a:buNone/>
            </a:pPr>
            <a:r>
              <a:rPr lang="ja-JP"/>
              <a:t>手動で値を設定する必要がなく、自動的に次の値が生成されるため、作業の効率が工場する。</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sp>
        <p:nvSpPr>
          <p:cNvPr id="345" name="Google Shape;345;g2e1080c98f9_1_0"/>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t/>
            </a:r>
            <a:endParaRPr/>
          </a:p>
        </p:txBody>
      </p:sp>
      <p:sp>
        <p:nvSpPr>
          <p:cNvPr id="346" name="Google Shape;346;g2e1080c98f9_1_0"/>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Clr>
                <a:schemeClr val="dk1"/>
              </a:buClr>
              <a:buSzPts val="1100"/>
              <a:buFont typeface="Arial"/>
              <a:buNone/>
            </a:pPr>
            <a:r>
              <a:rPr lang="ja-JP" sz="2200">
                <a:solidFill>
                  <a:srgbClr val="FF0000"/>
                </a:solidFill>
                <a:highlight>
                  <a:srgbClr val="FFFFFF"/>
                </a:highlight>
                <a:latin typeface="Meiryo"/>
                <a:ea typeface="Meiryo"/>
                <a:cs typeface="Meiryo"/>
                <a:sym typeface="Meiryo"/>
              </a:rPr>
              <a:t>シーケンスとは連番となる一意な整数を生成する</a:t>
            </a:r>
            <a:r>
              <a:rPr lang="ja-JP" sz="2200">
                <a:highlight>
                  <a:srgbClr val="FFFFFF"/>
                </a:highlight>
                <a:latin typeface="Meiryo"/>
                <a:ea typeface="Meiryo"/>
                <a:cs typeface="Meiryo"/>
                <a:sym typeface="Meiryo"/>
              </a:rPr>
              <a:t>データベースのオブジェクトです。</a:t>
            </a:r>
            <a:endParaRPr sz="2200">
              <a:highlight>
                <a:srgbClr val="FFFFFF"/>
              </a:highlight>
              <a:latin typeface="Meiryo"/>
              <a:ea typeface="Meiryo"/>
              <a:cs typeface="Meiryo"/>
              <a:sym typeface="Meiryo"/>
            </a:endParaRPr>
          </a:p>
          <a:p>
            <a:pPr indent="0" lvl="0" marL="0" rtl="0" algn="l">
              <a:spcBef>
                <a:spcPts val="1000"/>
              </a:spcBef>
              <a:spcAft>
                <a:spcPts val="0"/>
              </a:spcAft>
              <a:buClr>
                <a:schemeClr val="dk1"/>
              </a:buClr>
              <a:buSzPts val="1100"/>
              <a:buFont typeface="Arial"/>
              <a:buNone/>
            </a:pPr>
            <a:r>
              <a:rPr lang="ja-JP" sz="2200">
                <a:highlight>
                  <a:srgbClr val="FFFFFF"/>
                </a:highlight>
                <a:latin typeface="Meiryo"/>
                <a:ea typeface="Meiryo"/>
                <a:cs typeface="Meiryo"/>
                <a:sym typeface="Meiryo"/>
              </a:rPr>
              <a:t>ちなみに、テーブル、ビュー、インデックス等もデータベースのオブジェクトです。</a:t>
            </a:r>
            <a:endParaRPr sz="2200">
              <a:highlight>
                <a:srgbClr val="FFFFFF"/>
              </a:highlight>
              <a:latin typeface="Meiryo"/>
              <a:ea typeface="Meiryo"/>
              <a:cs typeface="Meiryo"/>
              <a:sym typeface="Meiryo"/>
            </a:endParaRPr>
          </a:p>
          <a:p>
            <a:pPr indent="0" lvl="0" marL="0" rtl="0" algn="l">
              <a:spcBef>
                <a:spcPts val="1000"/>
              </a:spcBef>
              <a:spcAft>
                <a:spcPts val="0"/>
              </a:spcAft>
              <a:buClr>
                <a:schemeClr val="dk1"/>
              </a:buClr>
              <a:buSzPts val="1100"/>
              <a:buFont typeface="Arial"/>
              <a:buNone/>
            </a:pPr>
            <a:r>
              <a:rPr lang="ja-JP" sz="2200">
                <a:highlight>
                  <a:srgbClr val="FFFFFF"/>
                </a:highlight>
                <a:latin typeface="Meiryo"/>
                <a:ea typeface="Meiryo"/>
                <a:cs typeface="Meiryo"/>
                <a:sym typeface="Meiryo"/>
              </a:rPr>
              <a:t>一般的にシーケンスは、</a:t>
            </a:r>
            <a:r>
              <a:rPr lang="ja-JP" sz="2200">
                <a:solidFill>
                  <a:srgbClr val="FF0000"/>
                </a:solidFill>
                <a:highlight>
                  <a:srgbClr val="FFFFFF"/>
                </a:highlight>
                <a:latin typeface="Meiryo"/>
                <a:ea typeface="Meiryo"/>
                <a:cs typeface="Meiryo"/>
                <a:sym typeface="Meiryo"/>
              </a:rPr>
              <a:t>ユーザIDや登録番号等の主キーを生成する際</a:t>
            </a:r>
            <a:r>
              <a:rPr lang="ja-JP" sz="2200">
                <a:highlight>
                  <a:srgbClr val="FFFFFF"/>
                </a:highlight>
                <a:latin typeface="Meiryo"/>
                <a:ea typeface="Meiryo"/>
                <a:cs typeface="Meiryo"/>
                <a:sym typeface="Meiryo"/>
              </a:rPr>
              <a:t>によく利用されます。</a:t>
            </a:r>
            <a:endParaRPr sz="2200">
              <a:highlight>
                <a:srgbClr val="FFFFFF"/>
              </a:highlight>
              <a:latin typeface="Meiryo"/>
              <a:ea typeface="Meiryo"/>
              <a:cs typeface="Meiryo"/>
              <a:sym typeface="Meiryo"/>
            </a:endParaRPr>
          </a:p>
          <a:p>
            <a:pPr indent="0" lvl="0" marL="0" rtl="0" algn="l">
              <a:spcBef>
                <a:spcPts val="1000"/>
              </a:spcBef>
              <a:spcAft>
                <a:spcPts val="0"/>
              </a:spcAft>
              <a:buNone/>
            </a:pPr>
            <a:r>
              <a:rPr lang="ja-JP" sz="2200">
                <a:highlight>
                  <a:srgbClr val="FFFFFF"/>
                </a:highlight>
                <a:latin typeface="Meiryo"/>
                <a:ea typeface="Meiryo"/>
                <a:cs typeface="Meiryo"/>
                <a:sym typeface="Meiryo"/>
              </a:rPr>
              <a:t>シーケンスはトランザクションのコミットやロールバックに関係なく、</a:t>
            </a:r>
            <a:r>
              <a:rPr lang="ja-JP" sz="2200">
                <a:solidFill>
                  <a:srgbClr val="FF0000"/>
                </a:solidFill>
                <a:highlight>
                  <a:srgbClr val="FFFFFF"/>
                </a:highlight>
                <a:latin typeface="Meiryo"/>
                <a:ea typeface="Meiryo"/>
                <a:cs typeface="Meiryo"/>
                <a:sym typeface="Meiryo"/>
              </a:rPr>
              <a:t>採番（取得）した時点でインクリメントされます</a:t>
            </a:r>
            <a:r>
              <a:rPr lang="ja-JP" sz="2200">
                <a:highlight>
                  <a:srgbClr val="FFFFFF"/>
                </a:highlight>
                <a:latin typeface="Meiryo"/>
                <a:ea typeface="Meiryo"/>
                <a:cs typeface="Meiryo"/>
                <a:sym typeface="Meiryo"/>
              </a:rPr>
              <a:t>。</a:t>
            </a:r>
            <a:endParaRPr sz="3700"/>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sp>
        <p:nvSpPr>
          <p:cNvPr id="351" name="Google Shape;351;g2e1080c98f9_1_11"/>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t/>
            </a:r>
            <a:endParaRPr/>
          </a:p>
        </p:txBody>
      </p:sp>
      <p:sp>
        <p:nvSpPr>
          <p:cNvPr id="352" name="Google Shape;352;g2e1080c98f9_1_11"/>
          <p:cNvSpPr txBox="1"/>
          <p:nvPr>
            <p:ph idx="1" type="body"/>
          </p:nvPr>
        </p:nvSpPr>
        <p:spPr>
          <a:xfrm>
            <a:off x="838200" y="1749425"/>
            <a:ext cx="10515600" cy="43512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lang="ja-JP"/>
              <a:t>僕らが普段使ってる”id serial PRIMARY KEY”というのは、シーケンスを内部的に利用している（同じ機能）。</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sp>
        <p:nvSpPr>
          <p:cNvPr id="357" name="Google Shape;357;g27251f40365_0_0"/>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t/>
            </a:r>
            <a:endParaRPr/>
          </a:p>
        </p:txBody>
      </p:sp>
      <p:sp>
        <p:nvSpPr>
          <p:cNvPr id="358" name="Google Shape;358;g27251f40365_0_0"/>
          <p:cNvSpPr txBox="1"/>
          <p:nvPr>
            <p:ph idx="1" type="body"/>
          </p:nvPr>
        </p:nvSpPr>
        <p:spPr>
          <a:xfrm>
            <a:off x="8264400" y="2410100"/>
            <a:ext cx="3089400" cy="34305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lang="ja-JP"/>
              <a:t>再利用不可</a:t>
            </a:r>
            <a:endParaRPr/>
          </a:p>
          <a:p>
            <a:pPr indent="0" lvl="0" marL="0" rtl="0" algn="l">
              <a:spcBef>
                <a:spcPts val="1000"/>
              </a:spcBef>
              <a:spcAft>
                <a:spcPts val="0"/>
              </a:spcAft>
              <a:buNone/>
            </a:pPr>
            <a:r>
              <a:rPr lang="ja-JP"/>
              <a:t>なぜか</a:t>
            </a:r>
            <a:endParaRPr/>
          </a:p>
          <a:p>
            <a:pPr indent="0" lvl="0" marL="0" rtl="0" algn="l">
              <a:spcBef>
                <a:spcPts val="1000"/>
              </a:spcBef>
              <a:spcAft>
                <a:spcPts val="0"/>
              </a:spcAft>
              <a:buNone/>
            </a:pPr>
            <a:r>
              <a:rPr lang="ja-JP"/>
              <a:t>その例</a:t>
            </a:r>
            <a:endParaRPr/>
          </a:p>
        </p:txBody>
      </p:sp>
      <p:pic>
        <p:nvPicPr>
          <p:cNvPr id="359" name="Google Shape;359;g27251f40365_0_0"/>
          <p:cNvPicPr preferRelativeResize="0"/>
          <p:nvPr/>
        </p:nvPicPr>
        <p:blipFill>
          <a:blip r:embed="rId3">
            <a:alphaModFix/>
          </a:blip>
          <a:stretch>
            <a:fillRect/>
          </a:stretch>
        </p:blipFill>
        <p:spPr>
          <a:xfrm>
            <a:off x="717075" y="2287025"/>
            <a:ext cx="7200900" cy="3676650"/>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sp>
        <p:nvSpPr>
          <p:cNvPr id="364" name="Google Shape;364;g2df80ae62b9_0_27"/>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ja-JP"/>
              <a:t>まとめ</a:t>
            </a:r>
            <a:endParaRPr/>
          </a:p>
        </p:txBody>
      </p:sp>
      <p:sp>
        <p:nvSpPr>
          <p:cNvPr id="365" name="Google Shape;365;g2df80ae62b9_0_27"/>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lang="ja-JP"/>
              <a:t>シーケンスは、、</a:t>
            </a:r>
            <a:endParaRPr/>
          </a:p>
          <a:p>
            <a:pPr indent="0" lvl="0" marL="0" rtl="0" algn="l">
              <a:spcBef>
                <a:spcPts val="1000"/>
              </a:spcBef>
              <a:spcAft>
                <a:spcPts val="0"/>
              </a:spcAft>
              <a:buNone/>
            </a:pPr>
            <a:r>
              <a:rPr lang="ja-JP"/>
              <a:t>・DB内で一意の識別子を自動的に生成するツール</a:t>
            </a:r>
            <a:endParaRPr/>
          </a:p>
          <a:p>
            <a:pPr indent="0" lvl="0" marL="0" rtl="0" algn="l">
              <a:spcBef>
                <a:spcPts val="1000"/>
              </a:spcBef>
              <a:spcAft>
                <a:spcPts val="0"/>
              </a:spcAft>
              <a:buNone/>
            </a:pPr>
            <a:r>
              <a:rPr lang="ja-JP"/>
              <a:t>・開始値や増分値などの設定を柔軟に行うことができる</a:t>
            </a:r>
            <a:endParaRPr/>
          </a:p>
          <a:p>
            <a:pPr indent="0" lvl="0" marL="0" rtl="0" algn="l">
              <a:spcBef>
                <a:spcPts val="1000"/>
              </a:spcBef>
              <a:spcAft>
                <a:spcPts val="0"/>
              </a:spcAft>
              <a:buNone/>
            </a:pPr>
            <a:r>
              <a:rPr lang="ja-JP"/>
              <a:t>・データの一意性と整合性を保つ</a:t>
            </a:r>
            <a:endParaRPr/>
          </a:p>
          <a:p>
            <a:pPr indent="0" lvl="0" marL="0" rtl="0" algn="l">
              <a:spcBef>
                <a:spcPts val="1000"/>
              </a:spcBef>
              <a:spcAft>
                <a:spcPts val="0"/>
              </a:spcAft>
              <a:buNone/>
            </a:pPr>
            <a:r>
              <a:t/>
            </a:r>
            <a:endParaRPr/>
          </a:p>
          <a:p>
            <a:pPr indent="0" lvl="0" marL="0" rtl="0" algn="l">
              <a:spcBef>
                <a:spcPts val="100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graphicFrame>
        <p:nvGraphicFramePr>
          <p:cNvPr id="108" name="Google Shape;108;g2e14e088d6d_0_96"/>
          <p:cNvGraphicFramePr/>
          <p:nvPr/>
        </p:nvGraphicFramePr>
        <p:xfrm>
          <a:off x="6844775" y="1007075"/>
          <a:ext cx="3000000" cy="3000000"/>
        </p:xfrm>
        <a:graphic>
          <a:graphicData uri="http://schemas.openxmlformats.org/drawingml/2006/table">
            <a:tbl>
              <a:tblPr>
                <a:noFill/>
                <a:tableStyleId>{5A264FB4-EA6D-4DDB-9050-0AC72DEC3DC3}</a:tableStyleId>
              </a:tblPr>
              <a:tblGrid>
                <a:gridCol w="4131175"/>
              </a:tblGrid>
              <a:tr h="816450">
                <a:tc>
                  <a:txBody>
                    <a:bodyPr/>
                    <a:lstStyle/>
                    <a:p>
                      <a:pPr indent="0" lvl="0" marL="0" rtl="0" algn="ctr">
                        <a:spcBef>
                          <a:spcPts val="0"/>
                        </a:spcBef>
                        <a:spcAft>
                          <a:spcPts val="0"/>
                        </a:spcAft>
                        <a:buNone/>
                      </a:pPr>
                      <a:r>
                        <a:t/>
                      </a:r>
                      <a:endParaRPr b="1" sz="1900"/>
                    </a:p>
                  </a:txBody>
                  <a:tcPr marT="91425" marB="91425" marR="91425" marL="91425" anchor="ctr">
                    <a:solidFill>
                      <a:srgbClr val="B7B7B7"/>
                    </a:solidFill>
                  </a:tcPr>
                </a:tc>
              </a:tr>
              <a:tr h="805475">
                <a:tc>
                  <a:txBody>
                    <a:bodyPr/>
                    <a:lstStyle/>
                    <a:p>
                      <a:pPr indent="0" lvl="0" marL="0" rtl="0" algn="ctr">
                        <a:spcBef>
                          <a:spcPts val="0"/>
                        </a:spcBef>
                        <a:spcAft>
                          <a:spcPts val="0"/>
                        </a:spcAft>
                        <a:buNone/>
                      </a:pPr>
                      <a:r>
                        <a:rPr b="1" lang="ja-JP" sz="2400">
                          <a:solidFill>
                            <a:schemeClr val="dk1"/>
                          </a:solidFill>
                        </a:rPr>
                        <a:t>りんご</a:t>
                      </a:r>
                      <a:endParaRPr b="1" sz="2400"/>
                    </a:p>
                  </a:txBody>
                  <a:tcPr marT="91425" marB="91425" marR="91425" marL="91425" anchor="ctr"/>
                </a:tc>
              </a:tr>
              <a:tr h="805475">
                <a:tc>
                  <a:txBody>
                    <a:bodyPr/>
                    <a:lstStyle/>
                    <a:p>
                      <a:pPr indent="0" lvl="0" marL="0" rtl="0" algn="ctr">
                        <a:spcBef>
                          <a:spcPts val="0"/>
                        </a:spcBef>
                        <a:spcAft>
                          <a:spcPts val="0"/>
                        </a:spcAft>
                        <a:buNone/>
                      </a:pPr>
                      <a:r>
                        <a:rPr b="1" lang="ja-JP" sz="2400"/>
                        <a:t>みかん</a:t>
                      </a:r>
                      <a:endParaRPr b="1" sz="2400"/>
                    </a:p>
                  </a:txBody>
                  <a:tcPr marT="91425" marB="91425" marR="91425" marL="91425" anchor="ctr"/>
                </a:tc>
              </a:tr>
              <a:tr h="805475">
                <a:tc>
                  <a:txBody>
                    <a:bodyPr/>
                    <a:lstStyle/>
                    <a:p>
                      <a:pPr indent="0" lvl="0" marL="0" rtl="0" algn="ctr">
                        <a:spcBef>
                          <a:spcPts val="0"/>
                        </a:spcBef>
                        <a:spcAft>
                          <a:spcPts val="0"/>
                        </a:spcAft>
                        <a:buNone/>
                      </a:pPr>
                      <a:r>
                        <a:rPr b="1" lang="ja-JP" sz="2400">
                          <a:solidFill>
                            <a:schemeClr val="dk1"/>
                          </a:solidFill>
                        </a:rPr>
                        <a:t>ぶどう</a:t>
                      </a:r>
                      <a:endParaRPr b="1" sz="2400"/>
                    </a:p>
                  </a:txBody>
                  <a:tcPr marT="91425" marB="91425" marR="91425" marL="91425" anchor="ctr"/>
                </a:tc>
              </a:tr>
              <a:tr h="805475">
                <a:tc>
                  <a:txBody>
                    <a:bodyPr/>
                    <a:lstStyle/>
                    <a:p>
                      <a:pPr indent="0" lvl="0" marL="0" rtl="0" algn="ctr">
                        <a:spcBef>
                          <a:spcPts val="0"/>
                        </a:spcBef>
                        <a:spcAft>
                          <a:spcPts val="0"/>
                        </a:spcAft>
                        <a:buNone/>
                      </a:pPr>
                      <a:r>
                        <a:rPr b="1" lang="ja-JP" sz="2400">
                          <a:solidFill>
                            <a:schemeClr val="dk1"/>
                          </a:solidFill>
                        </a:rPr>
                        <a:t>さくらんぼ</a:t>
                      </a:r>
                      <a:endParaRPr b="1" sz="2400">
                        <a:solidFill>
                          <a:schemeClr val="dk1"/>
                        </a:solidFill>
                      </a:endParaRPr>
                    </a:p>
                  </a:txBody>
                  <a:tcPr marT="91425" marB="91425" marR="91425" marL="91425" anchor="ctr"/>
                </a:tc>
              </a:tr>
              <a:tr h="805475">
                <a:tc>
                  <a:txBody>
                    <a:bodyPr/>
                    <a:lstStyle/>
                    <a:p>
                      <a:pPr indent="0" lvl="0" marL="0" rtl="0" algn="ctr">
                        <a:spcBef>
                          <a:spcPts val="0"/>
                        </a:spcBef>
                        <a:spcAft>
                          <a:spcPts val="0"/>
                        </a:spcAft>
                        <a:buNone/>
                      </a:pPr>
                      <a:r>
                        <a:rPr b="1" lang="ja-JP" sz="2400">
                          <a:solidFill>
                            <a:schemeClr val="dk1"/>
                          </a:solidFill>
                        </a:rPr>
                        <a:t>いちご</a:t>
                      </a:r>
                      <a:endParaRPr b="1" sz="2400"/>
                    </a:p>
                  </a:txBody>
                  <a:tcPr marT="91425" marB="91425" marR="91425" marL="91425" anchor="ctr"/>
                </a:tc>
              </a:tr>
            </a:tbl>
          </a:graphicData>
        </a:graphic>
      </p:graphicFrame>
      <p:cxnSp>
        <p:nvCxnSpPr>
          <p:cNvPr id="109" name="Google Shape;109;g2e14e088d6d_0_96"/>
          <p:cNvCxnSpPr/>
          <p:nvPr/>
        </p:nvCxnSpPr>
        <p:spPr>
          <a:xfrm>
            <a:off x="11414275" y="529175"/>
            <a:ext cx="70800" cy="5441400"/>
          </a:xfrm>
          <a:prstGeom prst="straightConnector1">
            <a:avLst/>
          </a:prstGeom>
          <a:noFill/>
          <a:ln cap="flat" cmpd="sng" w="152400">
            <a:solidFill>
              <a:srgbClr val="FFFF00"/>
            </a:solidFill>
            <a:prstDash val="solid"/>
            <a:round/>
            <a:headEnd len="med" w="med" type="none"/>
            <a:tailEnd len="med" w="med" type="stealth"/>
          </a:ln>
        </p:spPr>
      </p:cxnSp>
      <p:graphicFrame>
        <p:nvGraphicFramePr>
          <p:cNvPr id="110" name="Google Shape;110;g2e14e088d6d_0_96"/>
          <p:cNvGraphicFramePr/>
          <p:nvPr/>
        </p:nvGraphicFramePr>
        <p:xfrm>
          <a:off x="461175" y="1194675"/>
          <a:ext cx="3000000" cy="3000000"/>
        </p:xfrm>
        <a:graphic>
          <a:graphicData uri="http://schemas.openxmlformats.org/drawingml/2006/table">
            <a:tbl>
              <a:tblPr>
                <a:noFill/>
                <a:tableStyleId>{5A264FB4-EA6D-4DDB-9050-0AC72DEC3DC3}</a:tableStyleId>
              </a:tblPr>
              <a:tblGrid>
                <a:gridCol w="4957225"/>
              </a:tblGrid>
              <a:tr h="663550">
                <a:tc>
                  <a:txBody>
                    <a:bodyPr/>
                    <a:lstStyle/>
                    <a:p>
                      <a:pPr indent="0" lvl="0" marL="0" rtl="0" algn="ctr">
                        <a:spcBef>
                          <a:spcPts val="0"/>
                        </a:spcBef>
                        <a:spcAft>
                          <a:spcPts val="0"/>
                        </a:spcAft>
                        <a:buNone/>
                      </a:pPr>
                      <a:r>
                        <a:rPr b="1" lang="ja-JP" sz="2400">
                          <a:solidFill>
                            <a:schemeClr val="dk1"/>
                          </a:solidFill>
                        </a:rPr>
                        <a:t>索引</a:t>
                      </a:r>
                      <a:endParaRPr b="1" sz="2400">
                        <a:solidFill>
                          <a:schemeClr val="dk1"/>
                        </a:solidFill>
                      </a:endParaRPr>
                    </a:p>
                  </a:txBody>
                  <a:tcPr marT="91425" marB="91425" marR="91425" marL="91425" anchor="ctr">
                    <a:lnL cap="flat" cmpd="sng" w="9525">
                      <a:solidFill>
                        <a:srgbClr val="6AA84F"/>
                      </a:solidFill>
                      <a:prstDash val="solid"/>
                      <a:round/>
                      <a:headEnd len="sm" w="sm" type="none"/>
                      <a:tailEnd len="sm" w="sm" type="none"/>
                    </a:lnL>
                    <a:lnR cap="flat" cmpd="sng" w="9525">
                      <a:solidFill>
                        <a:srgbClr val="6AA84F"/>
                      </a:solidFill>
                      <a:prstDash val="solid"/>
                      <a:round/>
                      <a:headEnd len="sm" w="sm" type="none"/>
                      <a:tailEnd len="sm" w="sm" type="none"/>
                    </a:lnR>
                    <a:lnT cap="flat" cmpd="sng" w="9525">
                      <a:solidFill>
                        <a:srgbClr val="6AA84F"/>
                      </a:solidFill>
                      <a:prstDash val="solid"/>
                      <a:round/>
                      <a:headEnd len="sm" w="sm" type="none"/>
                      <a:tailEnd len="sm" w="sm" type="none"/>
                    </a:lnT>
                    <a:lnB cap="flat" cmpd="sng" w="9525">
                      <a:solidFill>
                        <a:srgbClr val="6AA84F"/>
                      </a:solidFill>
                      <a:prstDash val="solid"/>
                      <a:round/>
                      <a:headEnd len="sm" w="sm" type="none"/>
                      <a:tailEnd len="sm" w="sm" type="none"/>
                    </a:lnB>
                  </a:tcPr>
                </a:tc>
              </a:tr>
              <a:tr h="663550">
                <a:tc>
                  <a:txBody>
                    <a:bodyPr/>
                    <a:lstStyle/>
                    <a:p>
                      <a:pPr indent="0" lvl="0" marL="0" rtl="0" algn="l">
                        <a:spcBef>
                          <a:spcPts val="0"/>
                        </a:spcBef>
                        <a:spcAft>
                          <a:spcPts val="0"/>
                        </a:spcAft>
                        <a:buNone/>
                      </a:pPr>
                      <a:r>
                        <a:rPr b="1" lang="ja-JP" sz="2400">
                          <a:solidFill>
                            <a:schemeClr val="dk1"/>
                          </a:solidFill>
                        </a:rPr>
                        <a:t>いちご　　　　　　ー　１</a:t>
                      </a:r>
                      <a:endParaRPr b="1" sz="2400"/>
                    </a:p>
                  </a:txBody>
                  <a:tcPr marT="91425" marB="91425" marR="91425" marL="91425" anchor="ctr">
                    <a:lnL cap="flat" cmpd="sng" w="9525">
                      <a:solidFill>
                        <a:srgbClr val="6AA84F"/>
                      </a:solidFill>
                      <a:prstDash val="solid"/>
                      <a:round/>
                      <a:headEnd len="sm" w="sm" type="none"/>
                      <a:tailEnd len="sm" w="sm" type="none"/>
                    </a:lnL>
                    <a:lnR cap="flat" cmpd="sng" w="9525">
                      <a:solidFill>
                        <a:srgbClr val="6AA84F"/>
                      </a:solidFill>
                      <a:prstDash val="solid"/>
                      <a:round/>
                      <a:headEnd len="sm" w="sm" type="none"/>
                      <a:tailEnd len="sm" w="sm" type="none"/>
                    </a:lnR>
                    <a:lnT cap="flat" cmpd="sng" w="9525">
                      <a:solidFill>
                        <a:srgbClr val="6AA84F"/>
                      </a:solidFill>
                      <a:prstDash val="solid"/>
                      <a:round/>
                      <a:headEnd len="sm" w="sm" type="none"/>
                      <a:tailEnd len="sm" w="sm" type="none"/>
                    </a:lnT>
                    <a:lnB cap="flat" cmpd="sng" w="9525">
                      <a:solidFill>
                        <a:srgbClr val="6AA84F"/>
                      </a:solidFill>
                      <a:prstDash val="solid"/>
                      <a:round/>
                      <a:headEnd len="sm" w="sm" type="none"/>
                      <a:tailEnd len="sm" w="sm" type="none"/>
                    </a:lnB>
                  </a:tcPr>
                </a:tc>
              </a:tr>
              <a:tr h="663550">
                <a:tc>
                  <a:txBody>
                    <a:bodyPr/>
                    <a:lstStyle/>
                    <a:p>
                      <a:pPr indent="0" lvl="0" marL="0" rtl="0" algn="l">
                        <a:spcBef>
                          <a:spcPts val="0"/>
                        </a:spcBef>
                        <a:spcAft>
                          <a:spcPts val="0"/>
                        </a:spcAft>
                        <a:buNone/>
                      </a:pPr>
                      <a:r>
                        <a:rPr b="1" lang="ja-JP" sz="2400">
                          <a:solidFill>
                            <a:schemeClr val="dk1"/>
                          </a:solidFill>
                        </a:rPr>
                        <a:t>さくらんぼ　　　　ー　３</a:t>
                      </a:r>
                      <a:endParaRPr b="1" sz="2400"/>
                    </a:p>
                  </a:txBody>
                  <a:tcPr marT="91425" marB="91425" marR="91425" marL="91425" anchor="ctr">
                    <a:lnL cap="flat" cmpd="sng" w="9525">
                      <a:solidFill>
                        <a:srgbClr val="6AA84F"/>
                      </a:solidFill>
                      <a:prstDash val="solid"/>
                      <a:round/>
                      <a:headEnd len="sm" w="sm" type="none"/>
                      <a:tailEnd len="sm" w="sm" type="none"/>
                    </a:lnL>
                    <a:lnR cap="flat" cmpd="sng" w="9525">
                      <a:solidFill>
                        <a:srgbClr val="6AA84F"/>
                      </a:solidFill>
                      <a:prstDash val="solid"/>
                      <a:round/>
                      <a:headEnd len="sm" w="sm" type="none"/>
                      <a:tailEnd len="sm" w="sm" type="none"/>
                    </a:lnR>
                    <a:lnT cap="flat" cmpd="sng" w="9525">
                      <a:solidFill>
                        <a:srgbClr val="6AA84F"/>
                      </a:solidFill>
                      <a:prstDash val="solid"/>
                      <a:round/>
                      <a:headEnd len="sm" w="sm" type="none"/>
                      <a:tailEnd len="sm" w="sm" type="none"/>
                    </a:lnT>
                    <a:lnB cap="flat" cmpd="sng" w="9525">
                      <a:solidFill>
                        <a:srgbClr val="6AA84F"/>
                      </a:solidFill>
                      <a:prstDash val="solid"/>
                      <a:round/>
                      <a:headEnd len="sm" w="sm" type="none"/>
                      <a:tailEnd len="sm" w="sm" type="none"/>
                    </a:lnB>
                  </a:tcPr>
                </a:tc>
              </a:tr>
              <a:tr h="663550">
                <a:tc>
                  <a:txBody>
                    <a:bodyPr/>
                    <a:lstStyle/>
                    <a:p>
                      <a:pPr indent="0" lvl="0" marL="0" rtl="0" algn="l">
                        <a:spcBef>
                          <a:spcPts val="0"/>
                        </a:spcBef>
                        <a:spcAft>
                          <a:spcPts val="0"/>
                        </a:spcAft>
                        <a:buNone/>
                      </a:pPr>
                      <a:r>
                        <a:rPr b="1" lang="ja-JP" sz="2400">
                          <a:solidFill>
                            <a:schemeClr val="dk1"/>
                          </a:solidFill>
                        </a:rPr>
                        <a:t>ぶどう　　　　　　ー　５</a:t>
                      </a:r>
                      <a:endParaRPr b="1" sz="2400"/>
                    </a:p>
                  </a:txBody>
                  <a:tcPr marT="91425" marB="91425" marR="91425" marL="91425" anchor="ctr">
                    <a:lnL cap="flat" cmpd="sng" w="9525">
                      <a:solidFill>
                        <a:srgbClr val="6AA84F"/>
                      </a:solidFill>
                      <a:prstDash val="solid"/>
                      <a:round/>
                      <a:headEnd len="sm" w="sm" type="none"/>
                      <a:tailEnd len="sm" w="sm" type="none"/>
                    </a:lnL>
                    <a:lnR cap="flat" cmpd="sng" w="9525">
                      <a:solidFill>
                        <a:srgbClr val="6AA84F"/>
                      </a:solidFill>
                      <a:prstDash val="solid"/>
                      <a:round/>
                      <a:headEnd len="sm" w="sm" type="none"/>
                      <a:tailEnd len="sm" w="sm" type="none"/>
                    </a:lnR>
                    <a:lnT cap="flat" cmpd="sng" w="9525">
                      <a:solidFill>
                        <a:srgbClr val="6AA84F"/>
                      </a:solidFill>
                      <a:prstDash val="solid"/>
                      <a:round/>
                      <a:headEnd len="sm" w="sm" type="none"/>
                      <a:tailEnd len="sm" w="sm" type="none"/>
                    </a:lnT>
                    <a:lnB cap="flat" cmpd="sng" w="9525">
                      <a:solidFill>
                        <a:srgbClr val="6AA84F"/>
                      </a:solidFill>
                      <a:prstDash val="solid"/>
                      <a:round/>
                      <a:headEnd len="sm" w="sm" type="none"/>
                      <a:tailEnd len="sm" w="sm" type="none"/>
                    </a:lnB>
                  </a:tcPr>
                </a:tc>
              </a:tr>
              <a:tr h="663550">
                <a:tc>
                  <a:txBody>
                    <a:bodyPr/>
                    <a:lstStyle/>
                    <a:p>
                      <a:pPr indent="0" lvl="0" marL="0" rtl="0" algn="l">
                        <a:spcBef>
                          <a:spcPts val="0"/>
                        </a:spcBef>
                        <a:spcAft>
                          <a:spcPts val="0"/>
                        </a:spcAft>
                        <a:buNone/>
                      </a:pPr>
                      <a:r>
                        <a:rPr b="1" lang="ja-JP" sz="2400">
                          <a:solidFill>
                            <a:schemeClr val="dk1"/>
                          </a:solidFill>
                        </a:rPr>
                        <a:t>みかん　　　　　　ー　６</a:t>
                      </a:r>
                      <a:endParaRPr b="1" sz="2400"/>
                    </a:p>
                  </a:txBody>
                  <a:tcPr marT="91425" marB="91425" marR="91425" marL="91425" anchor="ctr">
                    <a:lnL cap="flat" cmpd="sng" w="9525">
                      <a:solidFill>
                        <a:srgbClr val="6AA84F"/>
                      </a:solidFill>
                      <a:prstDash val="solid"/>
                      <a:round/>
                      <a:headEnd len="sm" w="sm" type="none"/>
                      <a:tailEnd len="sm" w="sm" type="none"/>
                    </a:lnL>
                    <a:lnR cap="flat" cmpd="sng" w="9525">
                      <a:solidFill>
                        <a:srgbClr val="6AA84F"/>
                      </a:solidFill>
                      <a:prstDash val="solid"/>
                      <a:round/>
                      <a:headEnd len="sm" w="sm" type="none"/>
                      <a:tailEnd len="sm" w="sm" type="none"/>
                    </a:lnR>
                    <a:lnT cap="flat" cmpd="sng" w="9525">
                      <a:solidFill>
                        <a:srgbClr val="6AA84F"/>
                      </a:solidFill>
                      <a:prstDash val="solid"/>
                      <a:round/>
                      <a:headEnd len="sm" w="sm" type="none"/>
                      <a:tailEnd len="sm" w="sm" type="none"/>
                    </a:lnT>
                    <a:lnB cap="flat" cmpd="sng" w="9525">
                      <a:solidFill>
                        <a:srgbClr val="6AA84F"/>
                      </a:solidFill>
                      <a:prstDash val="solid"/>
                      <a:round/>
                      <a:headEnd len="sm" w="sm" type="none"/>
                      <a:tailEnd len="sm" w="sm" type="none"/>
                    </a:lnB>
                  </a:tcPr>
                </a:tc>
              </a:tr>
              <a:tr h="663550">
                <a:tc>
                  <a:txBody>
                    <a:bodyPr/>
                    <a:lstStyle/>
                    <a:p>
                      <a:pPr indent="0" lvl="0" marL="0" rtl="0" algn="l">
                        <a:spcBef>
                          <a:spcPts val="0"/>
                        </a:spcBef>
                        <a:spcAft>
                          <a:spcPts val="0"/>
                        </a:spcAft>
                        <a:buNone/>
                      </a:pPr>
                      <a:r>
                        <a:rPr b="1" lang="ja-JP" sz="2400">
                          <a:solidFill>
                            <a:schemeClr val="dk1"/>
                          </a:solidFill>
                        </a:rPr>
                        <a:t>りんご</a:t>
                      </a:r>
                      <a:r>
                        <a:rPr b="1" lang="ja-JP" sz="2400"/>
                        <a:t>　　　　　　ー    ８</a:t>
                      </a:r>
                      <a:endParaRPr b="1" sz="2400"/>
                    </a:p>
                  </a:txBody>
                  <a:tcPr marT="91425" marB="91425" marR="91425" marL="91425" anchor="ctr">
                    <a:lnL cap="flat" cmpd="sng" w="9525">
                      <a:solidFill>
                        <a:srgbClr val="6AA84F"/>
                      </a:solidFill>
                      <a:prstDash val="solid"/>
                      <a:round/>
                      <a:headEnd len="sm" w="sm" type="none"/>
                      <a:tailEnd len="sm" w="sm" type="none"/>
                    </a:lnL>
                    <a:lnR cap="flat" cmpd="sng" w="9525">
                      <a:solidFill>
                        <a:srgbClr val="6AA84F"/>
                      </a:solidFill>
                      <a:prstDash val="solid"/>
                      <a:round/>
                      <a:headEnd len="sm" w="sm" type="none"/>
                      <a:tailEnd len="sm" w="sm" type="none"/>
                    </a:lnR>
                    <a:lnT cap="flat" cmpd="sng" w="9525">
                      <a:solidFill>
                        <a:srgbClr val="6AA84F"/>
                      </a:solidFill>
                      <a:prstDash val="solid"/>
                      <a:round/>
                      <a:headEnd len="sm" w="sm" type="none"/>
                      <a:tailEnd len="sm" w="sm" type="none"/>
                    </a:lnT>
                    <a:lnB cap="flat" cmpd="sng" w="9525">
                      <a:solidFill>
                        <a:srgbClr val="6AA84F"/>
                      </a:solidFill>
                      <a:prstDash val="solid"/>
                      <a:round/>
                      <a:headEnd len="sm" w="sm" type="none"/>
                      <a:tailEnd len="sm" w="sm" type="none"/>
                    </a:lnB>
                  </a:tcPr>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g2e1080c98f9_0_57"/>
          <p:cNvSpPr txBox="1"/>
          <p:nvPr/>
        </p:nvSpPr>
        <p:spPr>
          <a:xfrm>
            <a:off x="-49800" y="1931100"/>
            <a:ext cx="12241800" cy="2394300"/>
          </a:xfrm>
          <a:prstGeom prst="rect">
            <a:avLst/>
          </a:pr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800">
              <a:solidFill>
                <a:schemeClr val="dk1"/>
              </a:solidFill>
              <a:highlight>
                <a:srgbClr val="0D0D0D"/>
              </a:highlight>
            </a:endParaRPr>
          </a:p>
        </p:txBody>
      </p:sp>
      <p:sp>
        <p:nvSpPr>
          <p:cNvPr id="116" name="Google Shape;116;g2e1080c98f9_0_57"/>
          <p:cNvSpPr txBox="1"/>
          <p:nvPr>
            <p:ph idx="1" type="body"/>
          </p:nvPr>
        </p:nvSpPr>
        <p:spPr>
          <a:xfrm>
            <a:off x="0" y="2413500"/>
            <a:ext cx="12192000" cy="1429500"/>
          </a:xfrm>
          <a:prstGeom prst="rect">
            <a:avLst/>
          </a:prstGeom>
        </p:spPr>
        <p:txBody>
          <a:bodyPr anchorCtr="0" anchor="ctr" bIns="45700" lIns="91425" spcFirstLastPara="1" rIns="91425" wrap="square" tIns="45700">
            <a:noAutofit/>
          </a:bodyPr>
          <a:lstStyle/>
          <a:p>
            <a:pPr indent="0" lvl="0" marL="0" rtl="0" algn="ctr">
              <a:spcBef>
                <a:spcPts val="1000"/>
              </a:spcBef>
              <a:spcAft>
                <a:spcPts val="0"/>
              </a:spcAft>
              <a:buNone/>
            </a:pPr>
            <a:r>
              <a:rPr b="1" lang="ja-JP" sz="4000">
                <a:solidFill>
                  <a:srgbClr val="FFFF00"/>
                </a:solidFill>
              </a:rPr>
              <a:t>SELECT</a:t>
            </a:r>
            <a:r>
              <a:rPr b="1" lang="ja-JP" sz="4000">
                <a:solidFill>
                  <a:schemeClr val="lt1"/>
                </a:solidFill>
              </a:rPr>
              <a:t> * </a:t>
            </a:r>
            <a:r>
              <a:rPr b="1" lang="ja-JP" sz="4000">
                <a:solidFill>
                  <a:srgbClr val="FFFF00"/>
                </a:solidFill>
              </a:rPr>
              <a:t>FROM</a:t>
            </a:r>
            <a:r>
              <a:rPr b="1" lang="ja-JP" sz="4000">
                <a:solidFill>
                  <a:schemeClr val="lt1"/>
                </a:solidFill>
              </a:rPr>
              <a:t> members</a:t>
            </a:r>
            <a:endParaRPr b="1" sz="4000">
              <a:solidFill>
                <a:schemeClr val="lt1"/>
              </a:solidFill>
            </a:endParaRPr>
          </a:p>
          <a:p>
            <a:pPr indent="0" lvl="0" marL="0" rtl="0" algn="ctr">
              <a:spcBef>
                <a:spcPts val="1000"/>
              </a:spcBef>
              <a:spcAft>
                <a:spcPts val="0"/>
              </a:spcAft>
              <a:buNone/>
            </a:pPr>
            <a:r>
              <a:rPr b="1" lang="ja-JP" sz="4000">
                <a:solidFill>
                  <a:schemeClr val="lt1"/>
                </a:solidFill>
              </a:rPr>
              <a:t> </a:t>
            </a:r>
            <a:r>
              <a:rPr b="1" lang="ja-JP" sz="4000">
                <a:solidFill>
                  <a:srgbClr val="FFFF00"/>
                </a:solidFill>
              </a:rPr>
              <a:t>WHERE</a:t>
            </a:r>
            <a:r>
              <a:rPr b="1" lang="ja-JP" sz="4000">
                <a:solidFill>
                  <a:schemeClr val="accent5"/>
                </a:solidFill>
              </a:rPr>
              <a:t> </a:t>
            </a:r>
            <a:r>
              <a:rPr b="1" lang="ja-JP" sz="4000">
                <a:solidFill>
                  <a:schemeClr val="lt1"/>
                </a:solidFill>
              </a:rPr>
              <a:t>席番号 = "</a:t>
            </a:r>
            <a:r>
              <a:rPr b="1" lang="ja-JP" sz="4000">
                <a:solidFill>
                  <a:srgbClr val="FF0000"/>
                </a:solidFill>
              </a:rPr>
              <a:t>M</a:t>
            </a:r>
            <a:r>
              <a:rPr b="1" lang="ja-JP" sz="4000">
                <a:solidFill>
                  <a:schemeClr val="lt1"/>
                </a:solidFill>
              </a:rPr>
              <a:t>"</a:t>
            </a:r>
            <a:endParaRPr b="1" sz="4000">
              <a:solidFill>
                <a:schemeClr val="lt1"/>
              </a:solidFill>
            </a:endParaRPr>
          </a:p>
        </p:txBody>
      </p:sp>
      <p:sp>
        <p:nvSpPr>
          <p:cNvPr id="117" name="Google Shape;117;g2e1080c98f9_0_57"/>
          <p:cNvSpPr txBox="1"/>
          <p:nvPr/>
        </p:nvSpPr>
        <p:spPr>
          <a:xfrm>
            <a:off x="2258550" y="312225"/>
            <a:ext cx="7674900" cy="1695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000">
                <a:solidFill>
                  <a:schemeClr val="dk1"/>
                </a:solidFill>
              </a:rPr>
              <a:t>このSQLを実行したい</a:t>
            </a:r>
            <a:endParaRPr b="1" sz="4000">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graphicFrame>
        <p:nvGraphicFramePr>
          <p:cNvPr id="122" name="Google Shape;122;g2e14e088d6d_0_1"/>
          <p:cNvGraphicFramePr/>
          <p:nvPr/>
        </p:nvGraphicFramePr>
        <p:xfrm>
          <a:off x="7121300" y="122200"/>
          <a:ext cx="3000000" cy="3000000"/>
        </p:xfrm>
        <a:graphic>
          <a:graphicData uri="http://schemas.openxmlformats.org/drawingml/2006/table">
            <a:tbl>
              <a:tblPr>
                <a:noFill/>
                <a:tableStyleId>{5A264FB4-EA6D-4DDB-9050-0AC72DEC3DC3}</a:tableStyleId>
              </a:tblPr>
              <a:tblGrid>
                <a:gridCol w="1261375"/>
                <a:gridCol w="1261375"/>
                <a:gridCol w="1261375"/>
              </a:tblGrid>
              <a:tr h="466050">
                <a:tc>
                  <a:txBody>
                    <a:bodyPr/>
                    <a:lstStyle/>
                    <a:p>
                      <a:pPr indent="0" lvl="0" marL="0" rtl="0" algn="ctr">
                        <a:spcBef>
                          <a:spcPts val="0"/>
                        </a:spcBef>
                        <a:spcAft>
                          <a:spcPts val="0"/>
                        </a:spcAft>
                        <a:buNone/>
                      </a:pPr>
                      <a:r>
                        <a:rPr b="1" lang="ja-JP" sz="1900"/>
                        <a:t>行数</a:t>
                      </a:r>
                      <a:endParaRPr b="1" sz="1900"/>
                    </a:p>
                  </a:txBody>
                  <a:tcPr marT="91425" marB="91425" marR="91425" marL="91425" anchor="ctr">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席</a:t>
                      </a:r>
                      <a:r>
                        <a:rPr b="1" lang="ja-JP" sz="1900"/>
                        <a:t>番号</a:t>
                      </a:r>
                      <a:endParaRPr b="1" sz="1900"/>
                    </a:p>
                  </a:txBody>
                  <a:tcPr marT="91425" marB="91425" marR="91425" marL="91425" anchor="ctr">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name</a:t>
                      </a:r>
                      <a:endParaRPr b="1" sz="1900"/>
                    </a:p>
                  </a:txBody>
                  <a:tcPr marT="91425" marB="91425" marR="91425" marL="91425" anchor="ctr">
                    <a:lnB cap="flat" cmpd="sng" w="9525">
                      <a:solidFill>
                        <a:srgbClr val="9E9E9E"/>
                      </a:solidFill>
                      <a:prstDash val="solid"/>
                      <a:round/>
                      <a:headEnd len="sm" w="sm" type="none"/>
                      <a:tailEnd len="sm" w="sm" type="none"/>
                    </a:lnB>
                    <a:solidFill>
                      <a:srgbClr val="B7B7B7"/>
                    </a:solidFill>
                  </a:tcPr>
                </a:tc>
              </a:tr>
              <a:tr h="466050">
                <a:tc>
                  <a:txBody>
                    <a:bodyPr/>
                    <a:lstStyle/>
                    <a:p>
                      <a:pPr indent="0" lvl="0" marL="0" rtl="0" algn="ctr">
                        <a:spcBef>
                          <a:spcPts val="0"/>
                        </a:spcBef>
                        <a:spcAft>
                          <a:spcPts val="0"/>
                        </a:spcAft>
                        <a:buNone/>
                      </a:pPr>
                      <a:r>
                        <a:rPr b="1" lang="ja-JP" sz="1900"/>
                        <a:t>122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J</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初田</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H</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寺島</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321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M</a:t>
                      </a:r>
                      <a:endParaRPr b="1" sz="1900"/>
                    </a:p>
                  </a:txBody>
                  <a:tcPr marT="91425" marB="91425" marR="91425" marL="91425" anchor="ctr">
                    <a:lnL cap="flat" cmpd="sng" w="9525">
                      <a:solidFill>
                        <a:srgbClr val="9E9E9E"/>
                      </a:solidFill>
                      <a:prstDash val="solid"/>
                      <a:round/>
                      <a:headEnd len="sm" w="sm" type="none"/>
                      <a:tailEnd len="sm" w="sm" type="none"/>
                    </a:lnL>
                    <a:lnT cap="flat" cmpd="sng" w="9525">
                      <a:solidFill>
                        <a:srgbClr val="9E9E9E"/>
                      </a:solidFill>
                      <a:prstDash val="solid"/>
                      <a:round/>
                      <a:headEnd len="sm" w="sm" type="none"/>
                      <a:tailEnd len="sm" w="sm" type="none"/>
                    </a:lnT>
                  </a:tcPr>
                </a:tc>
                <a:tc>
                  <a:txBody>
                    <a:bodyPr/>
                    <a:lstStyle/>
                    <a:p>
                      <a:pPr indent="0" lvl="0" marL="0" rtl="0" algn="ctr">
                        <a:spcBef>
                          <a:spcPts val="0"/>
                        </a:spcBef>
                        <a:spcAft>
                          <a:spcPts val="0"/>
                        </a:spcAft>
                        <a:buNone/>
                      </a:pPr>
                      <a:r>
                        <a:rPr b="1" lang="ja-JP" sz="1900"/>
                        <a:t>ダオ</a:t>
                      </a:r>
                      <a:endParaRPr b="1" sz="1900"/>
                    </a:p>
                  </a:txBody>
                  <a:tcPr marT="91425" marB="91425" marR="91425" marL="91425" anchor="ctr">
                    <a:lnT cap="flat" cmpd="sng" w="9525">
                      <a:solidFill>
                        <a:srgbClr val="9E9E9E"/>
                      </a:solidFill>
                      <a:prstDash val="solid"/>
                      <a:round/>
                      <a:headEnd len="sm" w="sm" type="none"/>
                      <a:tailEnd len="sm" w="sm" type="none"/>
                    </a:lnT>
                  </a:tcPr>
                </a:tc>
              </a:tr>
              <a:tr h="466050">
                <a:tc>
                  <a:txBody>
                    <a:bodyPr/>
                    <a:lstStyle/>
                    <a:p>
                      <a:pPr indent="0" lvl="0" marL="0" rtl="0" algn="ctr">
                        <a:spcBef>
                          <a:spcPts val="0"/>
                        </a:spcBef>
                        <a:spcAft>
                          <a:spcPts val="0"/>
                        </a:spcAft>
                        <a:buNone/>
                      </a:pPr>
                      <a:r>
                        <a:rPr b="1" lang="ja-JP" sz="1900"/>
                        <a:t>423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E</a:t>
                      </a:r>
                      <a:endParaRPr b="1" sz="1900"/>
                    </a:p>
                  </a:txBody>
                  <a:tcPr marT="91425" marB="91425" marR="91425" marL="91425" anchor="ctr">
                    <a:lnL cap="flat" cmpd="sng" w="9525">
                      <a:solidFill>
                        <a:srgbClr val="9E9E9E"/>
                      </a:solidFill>
                      <a:prstDash val="solid"/>
                      <a:round/>
                      <a:headEnd len="sm" w="sm" type="none"/>
                      <a:tailEnd len="sm" w="sm" type="none"/>
                    </a:lnL>
                  </a:tcPr>
                </a:tc>
                <a:tc>
                  <a:txBody>
                    <a:bodyPr/>
                    <a:lstStyle/>
                    <a:p>
                      <a:pPr indent="0" lvl="0" marL="0" rtl="0" algn="ctr">
                        <a:spcBef>
                          <a:spcPts val="0"/>
                        </a:spcBef>
                        <a:spcAft>
                          <a:spcPts val="0"/>
                        </a:spcAft>
                        <a:buNone/>
                      </a:pPr>
                      <a:r>
                        <a:rPr b="1" lang="ja-JP" sz="1900"/>
                        <a:t>井上</a:t>
                      </a:r>
                      <a:endParaRPr b="1" sz="1900"/>
                    </a:p>
                  </a:txBody>
                  <a:tcPr marT="91425" marB="91425" marR="91425" marL="91425" anchor="ctr"/>
                </a:tc>
              </a:tr>
              <a:tr h="466050">
                <a:tc>
                  <a:txBody>
                    <a:bodyPr/>
                    <a:lstStyle/>
                    <a:p>
                      <a:pPr indent="0" lvl="0" marL="0" rtl="0" algn="ctr">
                        <a:spcBef>
                          <a:spcPts val="0"/>
                        </a:spcBef>
                        <a:spcAft>
                          <a:spcPts val="0"/>
                        </a:spcAft>
                        <a:buNone/>
                      </a:pPr>
                      <a:r>
                        <a:rPr b="1" lang="ja-JP" sz="1900"/>
                        <a:t>521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L</a:t>
                      </a:r>
                      <a:endParaRPr b="1" sz="1900"/>
                    </a:p>
                  </a:txBody>
                  <a:tcPr marT="91425" marB="91425" marR="91425" marL="91425" anchor="ctr">
                    <a:lnL cap="flat" cmpd="sng" w="9525">
                      <a:solidFill>
                        <a:srgbClr val="9E9E9E"/>
                      </a:solidFill>
                      <a:prstDash val="solid"/>
                      <a:round/>
                      <a:headEnd len="sm" w="sm" type="none"/>
                      <a:tailEnd len="sm" w="sm" type="none"/>
                    </a:lnL>
                  </a:tcPr>
                </a:tc>
                <a:tc>
                  <a:txBody>
                    <a:bodyPr/>
                    <a:lstStyle/>
                    <a:p>
                      <a:pPr indent="0" lvl="0" marL="0" rtl="0" algn="ctr">
                        <a:spcBef>
                          <a:spcPts val="0"/>
                        </a:spcBef>
                        <a:spcAft>
                          <a:spcPts val="0"/>
                        </a:spcAft>
                        <a:buNone/>
                      </a:pPr>
                      <a:r>
                        <a:rPr b="1" lang="ja-JP" sz="1900"/>
                        <a:t>宮脇</a:t>
                      </a:r>
                      <a:endParaRPr b="1" sz="1900"/>
                    </a:p>
                  </a:txBody>
                  <a:tcPr marT="91425" marB="91425" marR="91425" marL="91425" anchor="ctr"/>
                </a:tc>
              </a:tr>
              <a:tr h="466050">
                <a:tc>
                  <a:txBody>
                    <a:bodyPr/>
                    <a:lstStyle/>
                    <a:p>
                      <a:pPr indent="0" lvl="0" marL="0" rtl="0" algn="ctr">
                        <a:spcBef>
                          <a:spcPts val="0"/>
                        </a:spcBef>
                        <a:spcAft>
                          <a:spcPts val="0"/>
                        </a:spcAft>
                        <a:buNone/>
                      </a:pPr>
                      <a:r>
                        <a:rPr b="1" lang="ja-JP" sz="1900"/>
                        <a:t>653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B</a:t>
                      </a:r>
                      <a:endParaRPr b="1" sz="1900"/>
                    </a:p>
                  </a:txBody>
                  <a:tcPr marT="91425" marB="91425" marR="91425" marL="91425" anchor="ctr">
                    <a:lnL cap="flat" cmpd="sng" w="9525">
                      <a:solidFill>
                        <a:srgbClr val="9E9E9E"/>
                      </a:solidFill>
                      <a:prstDash val="solid"/>
                      <a:round/>
                      <a:headEnd len="sm" w="sm" type="none"/>
                      <a:tailEnd len="sm" w="sm" type="none"/>
                    </a:lnL>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山根木</a:t>
                      </a:r>
                      <a:endParaRPr b="1" sz="1900"/>
                    </a:p>
                  </a:txBody>
                  <a:tcPr marT="91425" marB="91425" marR="91425" marL="91425" anchor="ctr">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7325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G</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安本</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8315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I</a:t>
                      </a:r>
                      <a:endParaRPr b="1" sz="1900"/>
                    </a:p>
                  </a:txBody>
                  <a:tcPr marT="91425" marB="91425" marR="91425" marL="91425" anchor="ctr">
                    <a:lnL cap="flat" cmpd="sng" w="9525">
                      <a:solidFill>
                        <a:srgbClr val="9E9E9E"/>
                      </a:solidFill>
                      <a:prstDash val="solid"/>
                      <a:round/>
                      <a:headEnd len="sm" w="sm" type="none"/>
                      <a:tailEnd len="sm" w="sm" type="none"/>
                    </a:lnL>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持永</a:t>
                      </a:r>
                      <a:endParaRPr b="1" sz="1900"/>
                    </a:p>
                  </a:txBody>
                  <a:tcPr marT="91425" marB="91425" marR="91425" marL="91425" anchor="ct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9153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A</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山中</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101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K</a:t>
                      </a:r>
                      <a:endParaRPr b="1" sz="1900"/>
                    </a:p>
                  </a:txBody>
                  <a:tcPr marT="91425" marB="91425" marR="91425" marL="91425" anchor="ctr">
                    <a:lnL cap="flat" cmpd="sng" w="9525">
                      <a:solidFill>
                        <a:srgbClr val="9E9E9E"/>
                      </a:solidFill>
                      <a:prstDash val="solid"/>
                      <a:round/>
                      <a:headEnd len="sm" w="sm" type="none"/>
                      <a:tailEnd len="sm" w="sm" type="none"/>
                    </a:lnL>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岡本</a:t>
                      </a:r>
                      <a:endParaRPr b="1" sz="1900"/>
                    </a:p>
                  </a:txBody>
                  <a:tcPr marT="91425" marB="91425" marR="91425" marL="91425" anchor="ct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113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F</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藤野</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1234</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C</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中郡</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1329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D</a:t>
                      </a:r>
                      <a:endParaRPr b="1" sz="1900"/>
                    </a:p>
                  </a:txBody>
                  <a:tcPr marT="91425" marB="91425" marR="91425" marL="91425" anchor="ctr">
                    <a:lnL cap="flat" cmpd="sng" w="9525">
                      <a:solidFill>
                        <a:srgbClr val="9E9E9E"/>
                      </a:solidFill>
                      <a:prstDash val="solid"/>
                      <a:round/>
                      <a:headEnd len="sm" w="sm" type="none"/>
                      <a:tailEnd len="sm" w="sm" type="none"/>
                    </a:lnL>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大住</a:t>
                      </a:r>
                      <a:endParaRPr b="1" sz="1900"/>
                    </a:p>
                  </a:txBody>
                  <a:tcPr marT="91425" marB="91425" marR="91425" marL="91425" anchor="ct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
        <p:nvSpPr>
          <p:cNvPr id="123" name="Google Shape;123;g2e14e088d6d_0_1"/>
          <p:cNvSpPr txBox="1"/>
          <p:nvPr/>
        </p:nvSpPr>
        <p:spPr>
          <a:xfrm>
            <a:off x="262475" y="122200"/>
            <a:ext cx="6675600" cy="4600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100">
                <a:solidFill>
                  <a:schemeClr val="dk1"/>
                </a:solidFill>
              </a:rPr>
              <a:t>大量のデータの中から</a:t>
            </a:r>
            <a:endParaRPr b="1" sz="4100">
              <a:solidFill>
                <a:schemeClr val="dk1"/>
              </a:solidFill>
            </a:endParaRPr>
          </a:p>
          <a:p>
            <a:pPr indent="0" lvl="0" marL="0" rtl="0" algn="ctr">
              <a:spcBef>
                <a:spcPts val="0"/>
              </a:spcBef>
              <a:spcAft>
                <a:spcPts val="0"/>
              </a:spcAft>
              <a:buNone/>
            </a:pPr>
            <a:r>
              <a:rPr b="1" lang="ja-JP" sz="4100">
                <a:solidFill>
                  <a:schemeClr val="dk1"/>
                </a:solidFill>
              </a:rPr>
              <a:t>“</a:t>
            </a:r>
            <a:r>
              <a:rPr b="1" lang="ja-JP" sz="4100">
                <a:solidFill>
                  <a:srgbClr val="FF0000"/>
                </a:solidFill>
              </a:rPr>
              <a:t>M</a:t>
            </a:r>
            <a:r>
              <a:rPr b="1" lang="ja-JP" sz="4100">
                <a:solidFill>
                  <a:schemeClr val="dk1"/>
                </a:solidFill>
              </a:rPr>
              <a:t>”を探したい</a:t>
            </a:r>
            <a:endParaRPr b="1" sz="4100">
              <a:solidFill>
                <a:schemeClr val="dk1"/>
              </a:solidFill>
            </a:endParaRPr>
          </a:p>
          <a:p>
            <a:pPr indent="0" lvl="0" marL="0" rtl="0" algn="l">
              <a:spcBef>
                <a:spcPts val="0"/>
              </a:spcBef>
              <a:spcAft>
                <a:spcPts val="0"/>
              </a:spcAft>
              <a:buNone/>
            </a:pPr>
            <a:r>
              <a:t/>
            </a:r>
            <a:endParaRPr b="1" sz="4100">
              <a:solidFill>
                <a:schemeClr val="dk1"/>
              </a:solidFill>
            </a:endParaRPr>
          </a:p>
          <a:p>
            <a:pPr indent="0" lvl="0" marL="0" rtl="0" algn="l">
              <a:spcBef>
                <a:spcPts val="0"/>
              </a:spcBef>
              <a:spcAft>
                <a:spcPts val="0"/>
              </a:spcAft>
              <a:buNone/>
            </a:pPr>
            <a:r>
              <a:t/>
            </a:r>
            <a:endParaRPr b="1" sz="4100">
              <a:solidFill>
                <a:schemeClr val="dk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graphicFrame>
        <p:nvGraphicFramePr>
          <p:cNvPr id="128" name="Google Shape;128;g2e1a19074d6_0_0"/>
          <p:cNvGraphicFramePr/>
          <p:nvPr/>
        </p:nvGraphicFramePr>
        <p:xfrm>
          <a:off x="7121300" y="122200"/>
          <a:ext cx="3000000" cy="3000000"/>
        </p:xfrm>
        <a:graphic>
          <a:graphicData uri="http://schemas.openxmlformats.org/drawingml/2006/table">
            <a:tbl>
              <a:tblPr>
                <a:noFill/>
                <a:tableStyleId>{5A264FB4-EA6D-4DDB-9050-0AC72DEC3DC3}</a:tableStyleId>
              </a:tblPr>
              <a:tblGrid>
                <a:gridCol w="1261375"/>
                <a:gridCol w="1261375"/>
                <a:gridCol w="1261375"/>
              </a:tblGrid>
              <a:tr h="466050">
                <a:tc>
                  <a:txBody>
                    <a:bodyPr/>
                    <a:lstStyle/>
                    <a:p>
                      <a:pPr indent="0" lvl="0" marL="0" rtl="0" algn="ctr">
                        <a:spcBef>
                          <a:spcPts val="0"/>
                        </a:spcBef>
                        <a:spcAft>
                          <a:spcPts val="0"/>
                        </a:spcAft>
                        <a:buNone/>
                      </a:pPr>
                      <a:r>
                        <a:rPr b="1" lang="ja-JP" sz="1900"/>
                        <a:t>行数</a:t>
                      </a:r>
                      <a:endParaRPr b="1" sz="1900"/>
                    </a:p>
                  </a:txBody>
                  <a:tcPr marT="91425" marB="91425" marR="91425" marL="91425" anchor="ctr">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席番号</a:t>
                      </a:r>
                      <a:endParaRPr b="1" sz="1900"/>
                    </a:p>
                  </a:txBody>
                  <a:tcPr marT="91425" marB="91425" marR="91425" marL="91425" anchor="ctr">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name</a:t>
                      </a:r>
                      <a:endParaRPr b="1" sz="1900"/>
                    </a:p>
                  </a:txBody>
                  <a:tcPr marT="91425" marB="91425" marR="91425" marL="91425" anchor="ctr">
                    <a:lnB cap="flat" cmpd="sng" w="9525">
                      <a:solidFill>
                        <a:srgbClr val="9E9E9E"/>
                      </a:solidFill>
                      <a:prstDash val="solid"/>
                      <a:round/>
                      <a:headEnd len="sm" w="sm" type="none"/>
                      <a:tailEnd len="sm" w="sm" type="none"/>
                    </a:lnB>
                    <a:solidFill>
                      <a:srgbClr val="B7B7B7"/>
                    </a:solidFill>
                  </a:tcPr>
                </a:tc>
              </a:tr>
              <a:tr h="466050">
                <a:tc>
                  <a:txBody>
                    <a:bodyPr/>
                    <a:lstStyle/>
                    <a:p>
                      <a:pPr indent="0" lvl="0" marL="0" rtl="0" algn="ctr">
                        <a:spcBef>
                          <a:spcPts val="0"/>
                        </a:spcBef>
                        <a:spcAft>
                          <a:spcPts val="0"/>
                        </a:spcAft>
                        <a:buNone/>
                      </a:pPr>
                      <a:r>
                        <a:rPr b="1" lang="ja-JP" sz="1900"/>
                        <a:t>122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J</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初田</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H</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寺島</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321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M</a:t>
                      </a:r>
                      <a:endParaRPr b="1" sz="1900"/>
                    </a:p>
                  </a:txBody>
                  <a:tcPr marT="91425" marB="91425" marR="91425" marL="91425" anchor="ctr">
                    <a:lnL cap="flat" cmpd="sng" w="9525">
                      <a:solidFill>
                        <a:srgbClr val="9E9E9E"/>
                      </a:solidFill>
                      <a:prstDash val="solid"/>
                      <a:round/>
                      <a:headEnd len="sm" w="sm" type="none"/>
                      <a:tailEnd len="sm" w="sm" type="none"/>
                    </a:lnL>
                    <a:lnT cap="flat" cmpd="sng" w="9525">
                      <a:solidFill>
                        <a:srgbClr val="9E9E9E"/>
                      </a:solidFill>
                      <a:prstDash val="solid"/>
                      <a:round/>
                      <a:headEnd len="sm" w="sm" type="none"/>
                      <a:tailEnd len="sm" w="sm" type="none"/>
                    </a:lnT>
                  </a:tcPr>
                </a:tc>
                <a:tc>
                  <a:txBody>
                    <a:bodyPr/>
                    <a:lstStyle/>
                    <a:p>
                      <a:pPr indent="0" lvl="0" marL="0" rtl="0" algn="ctr">
                        <a:spcBef>
                          <a:spcPts val="0"/>
                        </a:spcBef>
                        <a:spcAft>
                          <a:spcPts val="0"/>
                        </a:spcAft>
                        <a:buNone/>
                      </a:pPr>
                      <a:r>
                        <a:rPr b="1" lang="ja-JP" sz="1900"/>
                        <a:t>ダオ</a:t>
                      </a:r>
                      <a:endParaRPr b="1" sz="1900"/>
                    </a:p>
                  </a:txBody>
                  <a:tcPr marT="91425" marB="91425" marR="91425" marL="91425" anchor="ctr">
                    <a:lnT cap="flat" cmpd="sng" w="9525">
                      <a:solidFill>
                        <a:srgbClr val="9E9E9E"/>
                      </a:solidFill>
                      <a:prstDash val="solid"/>
                      <a:round/>
                      <a:headEnd len="sm" w="sm" type="none"/>
                      <a:tailEnd len="sm" w="sm" type="none"/>
                    </a:lnT>
                  </a:tcPr>
                </a:tc>
              </a:tr>
              <a:tr h="466050">
                <a:tc>
                  <a:txBody>
                    <a:bodyPr/>
                    <a:lstStyle/>
                    <a:p>
                      <a:pPr indent="0" lvl="0" marL="0" rtl="0" algn="ctr">
                        <a:spcBef>
                          <a:spcPts val="0"/>
                        </a:spcBef>
                        <a:spcAft>
                          <a:spcPts val="0"/>
                        </a:spcAft>
                        <a:buNone/>
                      </a:pPr>
                      <a:r>
                        <a:rPr b="1" lang="ja-JP" sz="1900"/>
                        <a:t>423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E</a:t>
                      </a:r>
                      <a:endParaRPr b="1" sz="1900"/>
                    </a:p>
                  </a:txBody>
                  <a:tcPr marT="91425" marB="91425" marR="91425" marL="91425" anchor="ctr">
                    <a:lnL cap="flat" cmpd="sng" w="9525">
                      <a:solidFill>
                        <a:srgbClr val="9E9E9E"/>
                      </a:solidFill>
                      <a:prstDash val="solid"/>
                      <a:round/>
                      <a:headEnd len="sm" w="sm" type="none"/>
                      <a:tailEnd len="sm" w="sm" type="none"/>
                    </a:lnL>
                  </a:tcPr>
                </a:tc>
                <a:tc>
                  <a:txBody>
                    <a:bodyPr/>
                    <a:lstStyle/>
                    <a:p>
                      <a:pPr indent="0" lvl="0" marL="0" rtl="0" algn="ctr">
                        <a:spcBef>
                          <a:spcPts val="0"/>
                        </a:spcBef>
                        <a:spcAft>
                          <a:spcPts val="0"/>
                        </a:spcAft>
                        <a:buNone/>
                      </a:pPr>
                      <a:r>
                        <a:rPr b="1" lang="ja-JP" sz="1900"/>
                        <a:t>井上</a:t>
                      </a:r>
                      <a:endParaRPr b="1" sz="1900"/>
                    </a:p>
                  </a:txBody>
                  <a:tcPr marT="91425" marB="91425" marR="91425" marL="91425" anchor="ctr"/>
                </a:tc>
              </a:tr>
              <a:tr h="466050">
                <a:tc>
                  <a:txBody>
                    <a:bodyPr/>
                    <a:lstStyle/>
                    <a:p>
                      <a:pPr indent="0" lvl="0" marL="0" rtl="0" algn="ctr">
                        <a:spcBef>
                          <a:spcPts val="0"/>
                        </a:spcBef>
                        <a:spcAft>
                          <a:spcPts val="0"/>
                        </a:spcAft>
                        <a:buNone/>
                      </a:pPr>
                      <a:r>
                        <a:rPr b="1" lang="ja-JP" sz="1900"/>
                        <a:t>521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L</a:t>
                      </a:r>
                      <a:endParaRPr b="1" sz="1900"/>
                    </a:p>
                  </a:txBody>
                  <a:tcPr marT="91425" marB="91425" marR="91425" marL="91425" anchor="ctr">
                    <a:lnL cap="flat" cmpd="sng" w="9525">
                      <a:solidFill>
                        <a:srgbClr val="9E9E9E"/>
                      </a:solidFill>
                      <a:prstDash val="solid"/>
                      <a:round/>
                      <a:headEnd len="sm" w="sm" type="none"/>
                      <a:tailEnd len="sm" w="sm" type="none"/>
                    </a:lnL>
                  </a:tcPr>
                </a:tc>
                <a:tc>
                  <a:txBody>
                    <a:bodyPr/>
                    <a:lstStyle/>
                    <a:p>
                      <a:pPr indent="0" lvl="0" marL="0" rtl="0" algn="ctr">
                        <a:spcBef>
                          <a:spcPts val="0"/>
                        </a:spcBef>
                        <a:spcAft>
                          <a:spcPts val="0"/>
                        </a:spcAft>
                        <a:buNone/>
                      </a:pPr>
                      <a:r>
                        <a:rPr b="1" lang="ja-JP" sz="1900"/>
                        <a:t>宮脇</a:t>
                      </a:r>
                      <a:endParaRPr b="1" sz="1900"/>
                    </a:p>
                  </a:txBody>
                  <a:tcPr marT="91425" marB="91425" marR="91425" marL="91425" anchor="ctr"/>
                </a:tc>
              </a:tr>
              <a:tr h="466050">
                <a:tc>
                  <a:txBody>
                    <a:bodyPr/>
                    <a:lstStyle/>
                    <a:p>
                      <a:pPr indent="0" lvl="0" marL="0" rtl="0" algn="ctr">
                        <a:spcBef>
                          <a:spcPts val="0"/>
                        </a:spcBef>
                        <a:spcAft>
                          <a:spcPts val="0"/>
                        </a:spcAft>
                        <a:buNone/>
                      </a:pPr>
                      <a:r>
                        <a:rPr b="1" lang="ja-JP" sz="1900"/>
                        <a:t>653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B</a:t>
                      </a:r>
                      <a:endParaRPr b="1" sz="1900"/>
                    </a:p>
                  </a:txBody>
                  <a:tcPr marT="91425" marB="91425" marR="91425" marL="91425" anchor="ctr">
                    <a:lnL cap="flat" cmpd="sng" w="9525">
                      <a:solidFill>
                        <a:srgbClr val="9E9E9E"/>
                      </a:solidFill>
                      <a:prstDash val="solid"/>
                      <a:round/>
                      <a:headEnd len="sm" w="sm" type="none"/>
                      <a:tailEnd len="sm" w="sm" type="none"/>
                    </a:lnL>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山根木</a:t>
                      </a:r>
                      <a:endParaRPr b="1" sz="1900"/>
                    </a:p>
                  </a:txBody>
                  <a:tcPr marT="91425" marB="91425" marR="91425" marL="91425" anchor="ctr">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7325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G</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安本</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8315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I</a:t>
                      </a:r>
                      <a:endParaRPr b="1" sz="1900"/>
                    </a:p>
                  </a:txBody>
                  <a:tcPr marT="91425" marB="91425" marR="91425" marL="91425" anchor="ctr">
                    <a:lnL cap="flat" cmpd="sng" w="9525">
                      <a:solidFill>
                        <a:srgbClr val="9E9E9E"/>
                      </a:solidFill>
                      <a:prstDash val="solid"/>
                      <a:round/>
                      <a:headEnd len="sm" w="sm" type="none"/>
                      <a:tailEnd len="sm" w="sm" type="none"/>
                    </a:lnL>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持永</a:t>
                      </a:r>
                      <a:endParaRPr b="1" sz="1900"/>
                    </a:p>
                  </a:txBody>
                  <a:tcPr marT="91425" marB="91425" marR="91425" marL="91425" anchor="ct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9153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A</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山中</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101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K</a:t>
                      </a:r>
                      <a:endParaRPr b="1" sz="1900"/>
                    </a:p>
                  </a:txBody>
                  <a:tcPr marT="91425" marB="91425" marR="91425" marL="91425" anchor="ctr">
                    <a:lnL cap="flat" cmpd="sng" w="9525">
                      <a:solidFill>
                        <a:srgbClr val="9E9E9E"/>
                      </a:solidFill>
                      <a:prstDash val="solid"/>
                      <a:round/>
                      <a:headEnd len="sm" w="sm" type="none"/>
                      <a:tailEnd len="sm" w="sm" type="none"/>
                    </a:lnL>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岡本</a:t>
                      </a:r>
                      <a:endParaRPr b="1" sz="1900"/>
                    </a:p>
                  </a:txBody>
                  <a:tcPr marT="91425" marB="91425" marR="91425" marL="91425" anchor="ct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113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F</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藤野</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1234</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C</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中郡</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1329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D</a:t>
                      </a:r>
                      <a:endParaRPr b="1" sz="1900"/>
                    </a:p>
                  </a:txBody>
                  <a:tcPr marT="91425" marB="91425" marR="91425" marL="91425" anchor="ctr">
                    <a:lnL cap="flat" cmpd="sng" w="9525">
                      <a:solidFill>
                        <a:srgbClr val="9E9E9E"/>
                      </a:solidFill>
                      <a:prstDash val="solid"/>
                      <a:round/>
                      <a:headEnd len="sm" w="sm" type="none"/>
                      <a:tailEnd len="sm" w="sm" type="none"/>
                    </a:lnL>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大住</a:t>
                      </a:r>
                      <a:endParaRPr b="1" sz="1900"/>
                    </a:p>
                  </a:txBody>
                  <a:tcPr marT="91425" marB="91425" marR="91425" marL="91425" anchor="ct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
        <p:nvSpPr>
          <p:cNvPr id="129" name="Google Shape;129;g2e1a19074d6_0_0"/>
          <p:cNvSpPr txBox="1"/>
          <p:nvPr/>
        </p:nvSpPr>
        <p:spPr>
          <a:xfrm>
            <a:off x="262475" y="122200"/>
            <a:ext cx="6675600" cy="4600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100">
                <a:solidFill>
                  <a:schemeClr val="dk1"/>
                </a:solidFill>
              </a:rPr>
              <a:t>大量のデータの中から</a:t>
            </a:r>
            <a:endParaRPr b="1" sz="4100">
              <a:solidFill>
                <a:schemeClr val="dk1"/>
              </a:solidFill>
            </a:endParaRPr>
          </a:p>
          <a:p>
            <a:pPr indent="0" lvl="0" marL="0" rtl="0" algn="ctr">
              <a:spcBef>
                <a:spcPts val="0"/>
              </a:spcBef>
              <a:spcAft>
                <a:spcPts val="0"/>
              </a:spcAft>
              <a:buNone/>
            </a:pPr>
            <a:r>
              <a:rPr b="1" lang="ja-JP" sz="4100">
                <a:solidFill>
                  <a:schemeClr val="dk1"/>
                </a:solidFill>
              </a:rPr>
              <a:t>“</a:t>
            </a:r>
            <a:r>
              <a:rPr b="1" lang="ja-JP" sz="4100">
                <a:solidFill>
                  <a:srgbClr val="FF0000"/>
                </a:solidFill>
              </a:rPr>
              <a:t>M</a:t>
            </a:r>
            <a:r>
              <a:rPr b="1" lang="ja-JP" sz="4100">
                <a:solidFill>
                  <a:schemeClr val="dk1"/>
                </a:solidFill>
              </a:rPr>
              <a:t>”を探したい</a:t>
            </a:r>
            <a:endParaRPr b="1" sz="4100">
              <a:solidFill>
                <a:schemeClr val="dk1"/>
              </a:solidFill>
            </a:endParaRPr>
          </a:p>
          <a:p>
            <a:pPr indent="0" lvl="0" marL="0" rtl="0" algn="l">
              <a:spcBef>
                <a:spcPts val="0"/>
              </a:spcBef>
              <a:spcAft>
                <a:spcPts val="0"/>
              </a:spcAft>
              <a:buNone/>
            </a:pPr>
            <a:r>
              <a:t/>
            </a:r>
            <a:endParaRPr b="1" sz="4100">
              <a:solidFill>
                <a:schemeClr val="dk1"/>
              </a:solidFill>
            </a:endParaRPr>
          </a:p>
          <a:p>
            <a:pPr indent="0" lvl="0" marL="0" rtl="0" algn="l">
              <a:spcBef>
                <a:spcPts val="0"/>
              </a:spcBef>
              <a:spcAft>
                <a:spcPts val="0"/>
              </a:spcAft>
              <a:buNone/>
            </a:pPr>
            <a:r>
              <a:t/>
            </a:r>
            <a:endParaRPr b="1" sz="4100">
              <a:solidFill>
                <a:schemeClr val="dk1"/>
              </a:solidFill>
            </a:endParaRPr>
          </a:p>
        </p:txBody>
      </p:sp>
      <p:cxnSp>
        <p:nvCxnSpPr>
          <p:cNvPr id="130" name="Google Shape;130;g2e1a19074d6_0_0"/>
          <p:cNvCxnSpPr/>
          <p:nvPr/>
        </p:nvCxnSpPr>
        <p:spPr>
          <a:xfrm>
            <a:off x="11431975" y="594600"/>
            <a:ext cx="35400" cy="6015000"/>
          </a:xfrm>
          <a:prstGeom prst="straightConnector1">
            <a:avLst/>
          </a:prstGeom>
          <a:noFill/>
          <a:ln cap="flat" cmpd="sng" w="152400">
            <a:solidFill>
              <a:srgbClr val="FFFF00"/>
            </a:solidFill>
            <a:prstDash val="solid"/>
            <a:round/>
            <a:headEnd len="med" w="med" type="none"/>
            <a:tailEnd len="med" w="med" type="stealth"/>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graphicFrame>
        <p:nvGraphicFramePr>
          <p:cNvPr id="135" name="Google Shape;135;g2e1a19074d6_0_6"/>
          <p:cNvGraphicFramePr/>
          <p:nvPr/>
        </p:nvGraphicFramePr>
        <p:xfrm>
          <a:off x="7121300" y="122200"/>
          <a:ext cx="3000000" cy="3000000"/>
        </p:xfrm>
        <a:graphic>
          <a:graphicData uri="http://schemas.openxmlformats.org/drawingml/2006/table">
            <a:tbl>
              <a:tblPr>
                <a:noFill/>
                <a:tableStyleId>{5A264FB4-EA6D-4DDB-9050-0AC72DEC3DC3}</a:tableStyleId>
              </a:tblPr>
              <a:tblGrid>
                <a:gridCol w="1261375"/>
                <a:gridCol w="1261375"/>
                <a:gridCol w="1261375"/>
              </a:tblGrid>
              <a:tr h="466050">
                <a:tc>
                  <a:txBody>
                    <a:bodyPr/>
                    <a:lstStyle/>
                    <a:p>
                      <a:pPr indent="0" lvl="0" marL="0" rtl="0" algn="ctr">
                        <a:spcBef>
                          <a:spcPts val="0"/>
                        </a:spcBef>
                        <a:spcAft>
                          <a:spcPts val="0"/>
                        </a:spcAft>
                        <a:buNone/>
                      </a:pPr>
                      <a:r>
                        <a:rPr b="1" lang="ja-JP" sz="1900"/>
                        <a:t>行数</a:t>
                      </a:r>
                      <a:endParaRPr b="1" sz="1900"/>
                    </a:p>
                  </a:txBody>
                  <a:tcPr marT="91425" marB="91425" marR="91425" marL="91425" anchor="ctr">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席番号</a:t>
                      </a:r>
                      <a:endParaRPr b="1" sz="1900"/>
                    </a:p>
                  </a:txBody>
                  <a:tcPr marT="91425" marB="91425" marR="91425" marL="91425" anchor="ctr">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name</a:t>
                      </a:r>
                      <a:endParaRPr b="1" sz="1900"/>
                    </a:p>
                  </a:txBody>
                  <a:tcPr marT="91425" marB="91425" marR="91425" marL="91425" anchor="ctr">
                    <a:lnB cap="flat" cmpd="sng" w="9525">
                      <a:solidFill>
                        <a:srgbClr val="9E9E9E"/>
                      </a:solidFill>
                      <a:prstDash val="solid"/>
                      <a:round/>
                      <a:headEnd len="sm" w="sm" type="none"/>
                      <a:tailEnd len="sm" w="sm" type="none"/>
                    </a:lnB>
                    <a:solidFill>
                      <a:srgbClr val="B7B7B7"/>
                    </a:solidFill>
                  </a:tcPr>
                </a:tc>
              </a:tr>
              <a:tr h="466050">
                <a:tc>
                  <a:txBody>
                    <a:bodyPr/>
                    <a:lstStyle/>
                    <a:p>
                      <a:pPr indent="0" lvl="0" marL="0" rtl="0" algn="ctr">
                        <a:spcBef>
                          <a:spcPts val="0"/>
                        </a:spcBef>
                        <a:spcAft>
                          <a:spcPts val="0"/>
                        </a:spcAft>
                        <a:buNone/>
                      </a:pPr>
                      <a:r>
                        <a:rPr b="1" lang="ja-JP" sz="1900"/>
                        <a:t>122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J</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初田</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H</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寺島</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321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M</a:t>
                      </a:r>
                      <a:endParaRPr b="1" sz="1900"/>
                    </a:p>
                  </a:txBody>
                  <a:tcPr marT="91425" marB="91425" marR="91425" marL="91425" anchor="ctr">
                    <a:lnL cap="flat" cmpd="sng" w="9525">
                      <a:solidFill>
                        <a:srgbClr val="9E9E9E"/>
                      </a:solidFill>
                      <a:prstDash val="solid"/>
                      <a:round/>
                      <a:headEnd len="sm" w="sm" type="none"/>
                      <a:tailEnd len="sm" w="sm" type="none"/>
                    </a:lnL>
                    <a:lnT cap="flat" cmpd="sng" w="9525">
                      <a:solidFill>
                        <a:srgbClr val="9E9E9E"/>
                      </a:solidFill>
                      <a:prstDash val="solid"/>
                      <a:round/>
                      <a:headEnd len="sm" w="sm" type="none"/>
                      <a:tailEnd len="sm" w="sm" type="none"/>
                    </a:lnT>
                  </a:tcPr>
                </a:tc>
                <a:tc>
                  <a:txBody>
                    <a:bodyPr/>
                    <a:lstStyle/>
                    <a:p>
                      <a:pPr indent="0" lvl="0" marL="0" rtl="0" algn="ctr">
                        <a:spcBef>
                          <a:spcPts val="0"/>
                        </a:spcBef>
                        <a:spcAft>
                          <a:spcPts val="0"/>
                        </a:spcAft>
                        <a:buNone/>
                      </a:pPr>
                      <a:r>
                        <a:rPr b="1" lang="ja-JP" sz="1900"/>
                        <a:t>ダオ</a:t>
                      </a:r>
                      <a:endParaRPr b="1" sz="1900"/>
                    </a:p>
                  </a:txBody>
                  <a:tcPr marT="91425" marB="91425" marR="91425" marL="91425" anchor="ctr">
                    <a:lnT cap="flat" cmpd="sng" w="9525">
                      <a:solidFill>
                        <a:srgbClr val="9E9E9E"/>
                      </a:solidFill>
                      <a:prstDash val="solid"/>
                      <a:round/>
                      <a:headEnd len="sm" w="sm" type="none"/>
                      <a:tailEnd len="sm" w="sm" type="none"/>
                    </a:lnT>
                  </a:tcPr>
                </a:tc>
              </a:tr>
              <a:tr h="466050">
                <a:tc>
                  <a:txBody>
                    <a:bodyPr/>
                    <a:lstStyle/>
                    <a:p>
                      <a:pPr indent="0" lvl="0" marL="0" rtl="0" algn="ctr">
                        <a:spcBef>
                          <a:spcPts val="0"/>
                        </a:spcBef>
                        <a:spcAft>
                          <a:spcPts val="0"/>
                        </a:spcAft>
                        <a:buNone/>
                      </a:pPr>
                      <a:r>
                        <a:rPr b="1" lang="ja-JP" sz="1900"/>
                        <a:t>423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E</a:t>
                      </a:r>
                      <a:endParaRPr b="1" sz="1900"/>
                    </a:p>
                  </a:txBody>
                  <a:tcPr marT="91425" marB="91425" marR="91425" marL="91425" anchor="ctr">
                    <a:lnL cap="flat" cmpd="sng" w="9525">
                      <a:solidFill>
                        <a:srgbClr val="9E9E9E"/>
                      </a:solidFill>
                      <a:prstDash val="solid"/>
                      <a:round/>
                      <a:headEnd len="sm" w="sm" type="none"/>
                      <a:tailEnd len="sm" w="sm" type="none"/>
                    </a:lnL>
                  </a:tcPr>
                </a:tc>
                <a:tc>
                  <a:txBody>
                    <a:bodyPr/>
                    <a:lstStyle/>
                    <a:p>
                      <a:pPr indent="0" lvl="0" marL="0" rtl="0" algn="ctr">
                        <a:spcBef>
                          <a:spcPts val="0"/>
                        </a:spcBef>
                        <a:spcAft>
                          <a:spcPts val="0"/>
                        </a:spcAft>
                        <a:buNone/>
                      </a:pPr>
                      <a:r>
                        <a:rPr b="1" lang="ja-JP" sz="1900"/>
                        <a:t>井上</a:t>
                      </a:r>
                      <a:endParaRPr b="1" sz="1900"/>
                    </a:p>
                  </a:txBody>
                  <a:tcPr marT="91425" marB="91425" marR="91425" marL="91425" anchor="ctr"/>
                </a:tc>
              </a:tr>
              <a:tr h="466050">
                <a:tc>
                  <a:txBody>
                    <a:bodyPr/>
                    <a:lstStyle/>
                    <a:p>
                      <a:pPr indent="0" lvl="0" marL="0" rtl="0" algn="ctr">
                        <a:spcBef>
                          <a:spcPts val="0"/>
                        </a:spcBef>
                        <a:spcAft>
                          <a:spcPts val="0"/>
                        </a:spcAft>
                        <a:buNone/>
                      </a:pPr>
                      <a:r>
                        <a:rPr b="1" lang="ja-JP" sz="1900"/>
                        <a:t>521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L</a:t>
                      </a:r>
                      <a:endParaRPr b="1" sz="1900"/>
                    </a:p>
                  </a:txBody>
                  <a:tcPr marT="91425" marB="91425" marR="91425" marL="91425" anchor="ctr">
                    <a:lnL cap="flat" cmpd="sng" w="9525">
                      <a:solidFill>
                        <a:srgbClr val="9E9E9E"/>
                      </a:solidFill>
                      <a:prstDash val="solid"/>
                      <a:round/>
                      <a:headEnd len="sm" w="sm" type="none"/>
                      <a:tailEnd len="sm" w="sm" type="none"/>
                    </a:lnL>
                  </a:tcPr>
                </a:tc>
                <a:tc>
                  <a:txBody>
                    <a:bodyPr/>
                    <a:lstStyle/>
                    <a:p>
                      <a:pPr indent="0" lvl="0" marL="0" rtl="0" algn="ctr">
                        <a:spcBef>
                          <a:spcPts val="0"/>
                        </a:spcBef>
                        <a:spcAft>
                          <a:spcPts val="0"/>
                        </a:spcAft>
                        <a:buNone/>
                      </a:pPr>
                      <a:r>
                        <a:rPr b="1" lang="ja-JP" sz="1900"/>
                        <a:t>宮脇</a:t>
                      </a:r>
                      <a:endParaRPr b="1" sz="1900"/>
                    </a:p>
                  </a:txBody>
                  <a:tcPr marT="91425" marB="91425" marR="91425" marL="91425" anchor="ctr"/>
                </a:tc>
              </a:tr>
              <a:tr h="466050">
                <a:tc>
                  <a:txBody>
                    <a:bodyPr/>
                    <a:lstStyle/>
                    <a:p>
                      <a:pPr indent="0" lvl="0" marL="0" rtl="0" algn="ctr">
                        <a:spcBef>
                          <a:spcPts val="0"/>
                        </a:spcBef>
                        <a:spcAft>
                          <a:spcPts val="0"/>
                        </a:spcAft>
                        <a:buNone/>
                      </a:pPr>
                      <a:r>
                        <a:rPr b="1" lang="ja-JP" sz="1900"/>
                        <a:t>653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B</a:t>
                      </a:r>
                      <a:endParaRPr b="1" sz="1900"/>
                    </a:p>
                  </a:txBody>
                  <a:tcPr marT="91425" marB="91425" marR="91425" marL="91425" anchor="ctr">
                    <a:lnL cap="flat" cmpd="sng" w="9525">
                      <a:solidFill>
                        <a:srgbClr val="9E9E9E"/>
                      </a:solidFill>
                      <a:prstDash val="solid"/>
                      <a:round/>
                      <a:headEnd len="sm" w="sm" type="none"/>
                      <a:tailEnd len="sm" w="sm" type="none"/>
                    </a:lnL>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山根木</a:t>
                      </a:r>
                      <a:endParaRPr b="1" sz="1900"/>
                    </a:p>
                  </a:txBody>
                  <a:tcPr marT="91425" marB="91425" marR="91425" marL="91425" anchor="ctr">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7325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G</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安本</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8315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I</a:t>
                      </a:r>
                      <a:endParaRPr b="1" sz="1900"/>
                    </a:p>
                  </a:txBody>
                  <a:tcPr marT="91425" marB="91425" marR="91425" marL="91425" anchor="ctr">
                    <a:lnL cap="flat" cmpd="sng" w="9525">
                      <a:solidFill>
                        <a:srgbClr val="9E9E9E"/>
                      </a:solidFill>
                      <a:prstDash val="solid"/>
                      <a:round/>
                      <a:headEnd len="sm" w="sm" type="none"/>
                      <a:tailEnd len="sm" w="sm" type="none"/>
                    </a:lnL>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持永</a:t>
                      </a:r>
                      <a:endParaRPr b="1" sz="1900"/>
                    </a:p>
                  </a:txBody>
                  <a:tcPr marT="91425" marB="91425" marR="91425" marL="91425" anchor="ct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9153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A</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山中</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101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K</a:t>
                      </a:r>
                      <a:endParaRPr b="1" sz="1900"/>
                    </a:p>
                  </a:txBody>
                  <a:tcPr marT="91425" marB="91425" marR="91425" marL="91425" anchor="ctr">
                    <a:lnL cap="flat" cmpd="sng" w="9525">
                      <a:solidFill>
                        <a:srgbClr val="9E9E9E"/>
                      </a:solidFill>
                      <a:prstDash val="solid"/>
                      <a:round/>
                      <a:headEnd len="sm" w="sm" type="none"/>
                      <a:tailEnd len="sm" w="sm" type="none"/>
                    </a:lnL>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岡本</a:t>
                      </a:r>
                      <a:endParaRPr b="1" sz="1900"/>
                    </a:p>
                  </a:txBody>
                  <a:tcPr marT="91425" marB="91425" marR="91425" marL="91425" anchor="ct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113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F</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藤野</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1234</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C</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中郡</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1329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D</a:t>
                      </a:r>
                      <a:endParaRPr b="1" sz="1900"/>
                    </a:p>
                  </a:txBody>
                  <a:tcPr marT="91425" marB="91425" marR="91425" marL="91425" anchor="ctr">
                    <a:lnL cap="flat" cmpd="sng" w="9525">
                      <a:solidFill>
                        <a:srgbClr val="9E9E9E"/>
                      </a:solidFill>
                      <a:prstDash val="solid"/>
                      <a:round/>
                      <a:headEnd len="sm" w="sm" type="none"/>
                      <a:tailEnd len="sm" w="sm" type="none"/>
                    </a:lnL>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大住</a:t>
                      </a:r>
                      <a:endParaRPr b="1" sz="1900"/>
                    </a:p>
                  </a:txBody>
                  <a:tcPr marT="91425" marB="91425" marR="91425" marL="91425" anchor="ct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
        <p:nvSpPr>
          <p:cNvPr id="136" name="Google Shape;136;g2e1a19074d6_0_6"/>
          <p:cNvSpPr txBox="1"/>
          <p:nvPr/>
        </p:nvSpPr>
        <p:spPr>
          <a:xfrm>
            <a:off x="262475" y="122200"/>
            <a:ext cx="6675600" cy="4600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100">
                <a:solidFill>
                  <a:schemeClr val="dk1"/>
                </a:solidFill>
              </a:rPr>
              <a:t>大量のデータの中から</a:t>
            </a:r>
            <a:endParaRPr b="1" sz="4100">
              <a:solidFill>
                <a:schemeClr val="dk1"/>
              </a:solidFill>
            </a:endParaRPr>
          </a:p>
          <a:p>
            <a:pPr indent="0" lvl="0" marL="0" rtl="0" algn="ctr">
              <a:spcBef>
                <a:spcPts val="0"/>
              </a:spcBef>
              <a:spcAft>
                <a:spcPts val="0"/>
              </a:spcAft>
              <a:buNone/>
            </a:pPr>
            <a:r>
              <a:rPr b="1" lang="ja-JP" sz="4100">
                <a:solidFill>
                  <a:schemeClr val="dk1"/>
                </a:solidFill>
              </a:rPr>
              <a:t>“</a:t>
            </a:r>
            <a:r>
              <a:rPr b="1" lang="ja-JP" sz="4100">
                <a:solidFill>
                  <a:srgbClr val="FF0000"/>
                </a:solidFill>
              </a:rPr>
              <a:t>M</a:t>
            </a:r>
            <a:r>
              <a:rPr b="1" lang="ja-JP" sz="4100">
                <a:solidFill>
                  <a:schemeClr val="dk1"/>
                </a:solidFill>
              </a:rPr>
              <a:t>”を探したい</a:t>
            </a:r>
            <a:endParaRPr b="1" sz="4100">
              <a:solidFill>
                <a:schemeClr val="dk1"/>
              </a:solidFill>
            </a:endParaRPr>
          </a:p>
          <a:p>
            <a:pPr indent="0" lvl="0" marL="0" rtl="0" algn="l">
              <a:spcBef>
                <a:spcPts val="0"/>
              </a:spcBef>
              <a:spcAft>
                <a:spcPts val="0"/>
              </a:spcAft>
              <a:buNone/>
            </a:pPr>
            <a:r>
              <a:t/>
            </a:r>
            <a:endParaRPr b="1" sz="4100">
              <a:solidFill>
                <a:schemeClr val="dk1"/>
              </a:solidFill>
            </a:endParaRPr>
          </a:p>
          <a:p>
            <a:pPr indent="0" lvl="0" marL="0" rtl="0" algn="l">
              <a:spcBef>
                <a:spcPts val="0"/>
              </a:spcBef>
              <a:spcAft>
                <a:spcPts val="0"/>
              </a:spcAft>
              <a:buNone/>
            </a:pPr>
            <a:r>
              <a:t/>
            </a:r>
            <a:endParaRPr b="1" sz="4100">
              <a:solidFill>
                <a:schemeClr val="dk1"/>
              </a:solidFill>
            </a:endParaRPr>
          </a:p>
        </p:txBody>
      </p:sp>
      <p:cxnSp>
        <p:nvCxnSpPr>
          <p:cNvPr id="137" name="Google Shape;137;g2e1a19074d6_0_6"/>
          <p:cNvCxnSpPr/>
          <p:nvPr/>
        </p:nvCxnSpPr>
        <p:spPr>
          <a:xfrm>
            <a:off x="11431975" y="594600"/>
            <a:ext cx="35400" cy="6015000"/>
          </a:xfrm>
          <a:prstGeom prst="straightConnector1">
            <a:avLst/>
          </a:prstGeom>
          <a:noFill/>
          <a:ln cap="flat" cmpd="sng" w="152400">
            <a:solidFill>
              <a:srgbClr val="FFFF00"/>
            </a:solidFill>
            <a:prstDash val="solid"/>
            <a:round/>
            <a:headEnd len="med" w="med" type="none"/>
            <a:tailEnd len="med" w="med" type="stealth"/>
          </a:ln>
        </p:spPr>
      </p:cxnSp>
      <p:pic>
        <p:nvPicPr>
          <p:cNvPr id="138" name="Google Shape;138;g2e1a19074d6_0_6"/>
          <p:cNvPicPr preferRelativeResize="0"/>
          <p:nvPr/>
        </p:nvPicPr>
        <p:blipFill>
          <a:blip r:embed="rId3">
            <a:alphaModFix/>
          </a:blip>
          <a:stretch>
            <a:fillRect/>
          </a:stretch>
        </p:blipFill>
        <p:spPr>
          <a:xfrm>
            <a:off x="511525" y="3429000"/>
            <a:ext cx="3044075" cy="30440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テーマ">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2024-05-01T06:32:37Z</dcterms:created>
  <dc:creator>中郡 健竜</dc:creator>
</cp:coreProperties>
</file>